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6858000" cx="9144000"/>
  <p:notesSz cx="6858000" cy="9144000"/>
  <p:embeddedFontLst>
    <p:embeddedFont>
      <p:font typeface="Arial Narrow"/>
      <p:regular r:id="rId47"/>
      <p:bold r:id="rId48"/>
      <p:italic r:id="rId49"/>
      <p:boldItalic r:id="rId50"/>
    </p:embeddedFont>
    <p:embeddedFont>
      <p:font typeface="Tahoma"/>
      <p:regular r:id="rId51"/>
      <p:bold r:id="rId52"/>
    </p:embeddedFont>
    <p:embeddedFont>
      <p:font typeface="Kaushan Script"/>
      <p:regular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rialNarrow-bold.fntdata"/><Relationship Id="rId47" Type="http://schemas.openxmlformats.org/officeDocument/2006/relationships/font" Target="fonts/ArialNarrow-regular.fntdata"/><Relationship Id="rId49" Type="http://schemas.openxmlformats.org/officeDocument/2006/relationships/font" Target="fonts/ArialNarrow-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Tahoma-regular.fntdata"/><Relationship Id="rId50" Type="http://schemas.openxmlformats.org/officeDocument/2006/relationships/font" Target="fonts/ArialNarrow-boldItalic.fntdata"/><Relationship Id="rId53" Type="http://schemas.openxmlformats.org/officeDocument/2006/relationships/font" Target="fonts/KaushanScript-regular.fntdata"/><Relationship Id="rId52" Type="http://schemas.openxmlformats.org/officeDocument/2006/relationships/font" Target="fonts/Tahom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 name="Google Shape;234;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3737FD"/>
              </a:solidFill>
              <a:latin typeface="Kaushan Script"/>
              <a:ea typeface="Kaushan Script"/>
              <a:cs typeface="Kaushan Script"/>
              <a:sym typeface="Kaushan Script"/>
            </a:endParaRPr>
          </a:p>
        </p:txBody>
      </p:sp>
      <p:sp>
        <p:nvSpPr>
          <p:cNvPr id="235" name="Google Shape;235;p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Narrow"/>
                <a:ea typeface="Arial Narrow"/>
                <a:cs typeface="Arial Narrow"/>
                <a:sym typeface="Arial Narrow"/>
              </a:rPr>
              <a:t>Department of Computer Engineering, CMU</a:t>
            </a:r>
            <a:endParaRPr>
              <a:latin typeface="Arial Narrow"/>
              <a:ea typeface="Arial Narrow"/>
              <a:cs typeface="Arial Narrow"/>
              <a:sym typeface="Arial Narrow"/>
            </a:endParaRPr>
          </a:p>
        </p:txBody>
      </p:sp>
      <p:sp>
        <p:nvSpPr>
          <p:cNvPr id="236" name="Google Shape;236;p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Arial Narrow"/>
                <a:ea typeface="Arial Narrow"/>
                <a:cs typeface="Arial Narrow"/>
                <a:sym typeface="Arial Narrow"/>
              </a:rPr>
              <a:t>‹#›</a:t>
            </a:fld>
            <a:endParaRPr>
              <a:latin typeface="Arial Narrow"/>
              <a:ea typeface="Arial Narrow"/>
              <a:cs typeface="Arial Narrow"/>
              <a:sym typeface="Arial Narrow"/>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8" name="Google Shape;32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8" name="Google Shape;33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9" name="Google Shape;34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9" name="Google Shape;35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9" name="Google Shape;36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9" name="Google Shape;37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9" name="Google Shape;38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9" name="Google Shape;399;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9" name="Google Shape;40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9" name="Google Shape;41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5" name="Google Shape;24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9" name="Google Shape;42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7" name="Google Shape;43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7" name="Google Shape;44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7" name="Google Shape;45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8" name="Google Shape;46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8" name="Google Shape;47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8" name="Google Shape;48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98" name="Google Shape;498;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2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9" name="Google Shape;509;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7" name="Google Shape;51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 name="Google Shape;25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5" name="Google Shape;52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p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3" name="Google Shape;533;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p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1" name="Google Shape;541;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9" name="Google Shape;549;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p3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8" name="Google Shape;558;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9" name="Google Shape;559;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p3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0" name="Google Shape;580;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1" name="Google Shape;581;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p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3" name="Google Shape;603;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p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2" name="Google Shape;61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p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0" name="Google Shape;620;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p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0" name="Google Shape;630;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1" name="Google Shape;26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p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0" name="Google Shape;640;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p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0" name="Google Shape;650;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1" name="Google Shape;27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3" name="Google Shape;28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7" name="Google Shape;29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8" name="Google Shape;30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8" name="Google Shape;31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76" name="Shape 76"/>
        <p:cNvGrpSpPr/>
        <p:nvPr/>
      </p:nvGrpSpPr>
      <p:grpSpPr>
        <a:xfrm>
          <a:off x="0" y="0"/>
          <a:ext cx="0" cy="0"/>
          <a:chOff x="0" y="0"/>
          <a:chExt cx="0" cy="0"/>
        </a:xfrm>
      </p:grpSpPr>
      <p:grpSp>
        <p:nvGrpSpPr>
          <p:cNvPr id="77" name="Google Shape;77;p2"/>
          <p:cNvGrpSpPr/>
          <p:nvPr/>
        </p:nvGrpSpPr>
        <p:grpSpPr>
          <a:xfrm>
            <a:off x="0" y="0"/>
            <a:ext cx="9144000" cy="6858000"/>
            <a:chOff x="0" y="0"/>
            <a:chExt cx="5760" cy="4320"/>
          </a:xfrm>
        </p:grpSpPr>
        <p:grpSp>
          <p:nvGrpSpPr>
            <p:cNvPr id="78" name="Google Shape;78;p2"/>
            <p:cNvGrpSpPr/>
            <p:nvPr/>
          </p:nvGrpSpPr>
          <p:grpSpPr>
            <a:xfrm>
              <a:off x="0" y="0"/>
              <a:ext cx="5760" cy="4320"/>
              <a:chOff x="0" y="0"/>
              <a:chExt cx="5760" cy="4320"/>
            </a:xfrm>
          </p:grpSpPr>
          <p:sp>
            <p:nvSpPr>
              <p:cNvPr id="79" name="Google Shape;79;p2"/>
              <p:cNvSpPr/>
              <p:nvPr/>
            </p:nvSpPr>
            <p:spPr>
              <a:xfrm>
                <a:off x="2112" y="0"/>
                <a:ext cx="3648" cy="96"/>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baseline="-25000" sz="1800">
                  <a:solidFill>
                    <a:schemeClr val="dk1"/>
                  </a:solidFill>
                  <a:latin typeface="Tahoma"/>
                  <a:ea typeface="Tahoma"/>
                  <a:cs typeface="Tahoma"/>
                  <a:sym typeface="Tahoma"/>
                </a:endParaRPr>
              </a:p>
            </p:txBody>
          </p:sp>
          <p:grpSp>
            <p:nvGrpSpPr>
              <p:cNvPr id="80" name="Google Shape;80;p2"/>
              <p:cNvGrpSpPr/>
              <p:nvPr/>
            </p:nvGrpSpPr>
            <p:grpSpPr>
              <a:xfrm>
                <a:off x="0" y="0"/>
                <a:ext cx="5760" cy="4320"/>
                <a:chOff x="0" y="0"/>
                <a:chExt cx="5760" cy="4320"/>
              </a:xfrm>
            </p:grpSpPr>
            <p:cxnSp>
              <p:nvCxnSpPr>
                <p:cNvPr id="81" name="Google Shape;81;p2"/>
                <p:cNvCxnSpPr/>
                <p:nvPr/>
              </p:nvCxnSpPr>
              <p:spPr>
                <a:xfrm>
                  <a:off x="0" y="192"/>
                  <a:ext cx="5760" cy="0"/>
                </a:xfrm>
                <a:prstGeom prst="straightConnector1">
                  <a:avLst/>
                </a:prstGeom>
                <a:noFill/>
                <a:ln cap="flat" cmpd="sng" w="9525">
                  <a:solidFill>
                    <a:schemeClr val="lt1"/>
                  </a:solidFill>
                  <a:prstDash val="solid"/>
                  <a:round/>
                  <a:headEnd len="med" w="med" type="none"/>
                  <a:tailEnd len="med" w="med" type="none"/>
                </a:ln>
              </p:spPr>
            </p:cxnSp>
            <p:cxnSp>
              <p:nvCxnSpPr>
                <p:cNvPr id="82" name="Google Shape;82;p2"/>
                <p:cNvCxnSpPr/>
                <p:nvPr/>
              </p:nvCxnSpPr>
              <p:spPr>
                <a:xfrm>
                  <a:off x="0" y="384"/>
                  <a:ext cx="5760" cy="0"/>
                </a:xfrm>
                <a:prstGeom prst="straightConnector1">
                  <a:avLst/>
                </a:prstGeom>
                <a:noFill/>
                <a:ln cap="flat" cmpd="sng" w="9525">
                  <a:solidFill>
                    <a:schemeClr val="lt1"/>
                  </a:solidFill>
                  <a:prstDash val="solid"/>
                  <a:round/>
                  <a:headEnd len="med" w="med" type="none"/>
                  <a:tailEnd len="med" w="med" type="none"/>
                </a:ln>
              </p:spPr>
            </p:cxnSp>
            <p:cxnSp>
              <p:nvCxnSpPr>
                <p:cNvPr id="83" name="Google Shape;83;p2"/>
                <p:cNvCxnSpPr/>
                <p:nvPr/>
              </p:nvCxnSpPr>
              <p:spPr>
                <a:xfrm>
                  <a:off x="0" y="576"/>
                  <a:ext cx="5760" cy="0"/>
                </a:xfrm>
                <a:prstGeom prst="straightConnector1">
                  <a:avLst/>
                </a:prstGeom>
                <a:noFill/>
                <a:ln cap="flat" cmpd="sng" w="9525">
                  <a:solidFill>
                    <a:schemeClr val="lt1"/>
                  </a:solidFill>
                  <a:prstDash val="solid"/>
                  <a:round/>
                  <a:headEnd len="med" w="med" type="none"/>
                  <a:tailEnd len="med" w="med" type="none"/>
                </a:ln>
              </p:spPr>
            </p:cxnSp>
            <p:cxnSp>
              <p:nvCxnSpPr>
                <p:cNvPr id="84" name="Google Shape;84;p2"/>
                <p:cNvCxnSpPr/>
                <p:nvPr/>
              </p:nvCxnSpPr>
              <p:spPr>
                <a:xfrm>
                  <a:off x="0" y="768"/>
                  <a:ext cx="5760" cy="0"/>
                </a:xfrm>
                <a:prstGeom prst="straightConnector1">
                  <a:avLst/>
                </a:prstGeom>
                <a:noFill/>
                <a:ln cap="flat" cmpd="sng" w="9525">
                  <a:solidFill>
                    <a:schemeClr val="lt1"/>
                  </a:solidFill>
                  <a:prstDash val="solid"/>
                  <a:round/>
                  <a:headEnd len="med" w="med" type="none"/>
                  <a:tailEnd len="med" w="med" type="none"/>
                </a:ln>
              </p:spPr>
            </p:cxnSp>
            <p:cxnSp>
              <p:nvCxnSpPr>
                <p:cNvPr id="85" name="Google Shape;85;p2"/>
                <p:cNvCxnSpPr/>
                <p:nvPr/>
              </p:nvCxnSpPr>
              <p:spPr>
                <a:xfrm>
                  <a:off x="0" y="960"/>
                  <a:ext cx="5760" cy="0"/>
                </a:xfrm>
                <a:prstGeom prst="straightConnector1">
                  <a:avLst/>
                </a:prstGeom>
                <a:noFill/>
                <a:ln cap="flat" cmpd="sng" w="9525">
                  <a:solidFill>
                    <a:schemeClr val="lt1"/>
                  </a:solidFill>
                  <a:prstDash val="solid"/>
                  <a:round/>
                  <a:headEnd len="med" w="med" type="none"/>
                  <a:tailEnd len="med" w="med" type="none"/>
                </a:ln>
              </p:spPr>
            </p:cxnSp>
            <p:cxnSp>
              <p:nvCxnSpPr>
                <p:cNvPr id="86" name="Google Shape;86;p2"/>
                <p:cNvCxnSpPr/>
                <p:nvPr/>
              </p:nvCxnSpPr>
              <p:spPr>
                <a:xfrm>
                  <a:off x="0" y="1152"/>
                  <a:ext cx="5760" cy="0"/>
                </a:xfrm>
                <a:prstGeom prst="straightConnector1">
                  <a:avLst/>
                </a:prstGeom>
                <a:noFill/>
                <a:ln cap="flat" cmpd="sng" w="9525">
                  <a:solidFill>
                    <a:schemeClr val="lt1"/>
                  </a:solidFill>
                  <a:prstDash val="solid"/>
                  <a:round/>
                  <a:headEnd len="med" w="med" type="none"/>
                  <a:tailEnd len="med" w="med" type="none"/>
                </a:ln>
              </p:spPr>
            </p:cxnSp>
            <p:cxnSp>
              <p:nvCxnSpPr>
                <p:cNvPr id="87" name="Google Shape;87;p2"/>
                <p:cNvCxnSpPr/>
                <p:nvPr/>
              </p:nvCxnSpPr>
              <p:spPr>
                <a:xfrm>
                  <a:off x="0" y="1344"/>
                  <a:ext cx="5760" cy="0"/>
                </a:xfrm>
                <a:prstGeom prst="straightConnector1">
                  <a:avLst/>
                </a:prstGeom>
                <a:noFill/>
                <a:ln cap="flat" cmpd="sng" w="9525">
                  <a:solidFill>
                    <a:schemeClr val="lt1"/>
                  </a:solidFill>
                  <a:prstDash val="solid"/>
                  <a:round/>
                  <a:headEnd len="med" w="med" type="none"/>
                  <a:tailEnd len="med" w="med" type="none"/>
                </a:ln>
              </p:spPr>
            </p:cxnSp>
            <p:cxnSp>
              <p:nvCxnSpPr>
                <p:cNvPr id="88" name="Google Shape;88;p2"/>
                <p:cNvCxnSpPr/>
                <p:nvPr/>
              </p:nvCxnSpPr>
              <p:spPr>
                <a:xfrm>
                  <a:off x="0" y="1536"/>
                  <a:ext cx="5760" cy="0"/>
                </a:xfrm>
                <a:prstGeom prst="straightConnector1">
                  <a:avLst/>
                </a:prstGeom>
                <a:noFill/>
                <a:ln cap="flat" cmpd="sng" w="9525">
                  <a:solidFill>
                    <a:schemeClr val="lt1"/>
                  </a:solidFill>
                  <a:prstDash val="solid"/>
                  <a:round/>
                  <a:headEnd len="med" w="med" type="none"/>
                  <a:tailEnd len="med" w="med" type="none"/>
                </a:ln>
              </p:spPr>
            </p:cxnSp>
            <p:cxnSp>
              <p:nvCxnSpPr>
                <p:cNvPr id="89" name="Google Shape;89;p2"/>
                <p:cNvCxnSpPr/>
                <p:nvPr/>
              </p:nvCxnSpPr>
              <p:spPr>
                <a:xfrm>
                  <a:off x="0" y="1728"/>
                  <a:ext cx="5760" cy="0"/>
                </a:xfrm>
                <a:prstGeom prst="straightConnector1">
                  <a:avLst/>
                </a:prstGeom>
                <a:noFill/>
                <a:ln cap="flat" cmpd="sng" w="9525">
                  <a:solidFill>
                    <a:schemeClr val="lt1"/>
                  </a:solidFill>
                  <a:prstDash val="solid"/>
                  <a:round/>
                  <a:headEnd len="med" w="med" type="none"/>
                  <a:tailEnd len="med" w="med" type="none"/>
                </a:ln>
              </p:spPr>
            </p:cxnSp>
            <p:cxnSp>
              <p:nvCxnSpPr>
                <p:cNvPr id="90" name="Google Shape;90;p2"/>
                <p:cNvCxnSpPr/>
                <p:nvPr/>
              </p:nvCxnSpPr>
              <p:spPr>
                <a:xfrm>
                  <a:off x="0" y="1920"/>
                  <a:ext cx="5760" cy="0"/>
                </a:xfrm>
                <a:prstGeom prst="straightConnector1">
                  <a:avLst/>
                </a:prstGeom>
                <a:noFill/>
                <a:ln cap="flat" cmpd="sng" w="9525">
                  <a:solidFill>
                    <a:schemeClr val="lt1"/>
                  </a:solidFill>
                  <a:prstDash val="solid"/>
                  <a:round/>
                  <a:headEnd len="med" w="med" type="none"/>
                  <a:tailEnd len="med" w="med" type="none"/>
                </a:ln>
              </p:spPr>
            </p:cxnSp>
            <p:cxnSp>
              <p:nvCxnSpPr>
                <p:cNvPr id="91" name="Google Shape;91;p2"/>
                <p:cNvCxnSpPr/>
                <p:nvPr/>
              </p:nvCxnSpPr>
              <p:spPr>
                <a:xfrm>
                  <a:off x="0" y="2112"/>
                  <a:ext cx="5760" cy="0"/>
                </a:xfrm>
                <a:prstGeom prst="straightConnector1">
                  <a:avLst/>
                </a:prstGeom>
                <a:noFill/>
                <a:ln cap="flat" cmpd="sng" w="9525">
                  <a:solidFill>
                    <a:schemeClr val="lt1"/>
                  </a:solidFill>
                  <a:prstDash val="solid"/>
                  <a:round/>
                  <a:headEnd len="med" w="med" type="none"/>
                  <a:tailEnd len="med" w="med" type="none"/>
                </a:ln>
              </p:spPr>
            </p:cxnSp>
            <p:cxnSp>
              <p:nvCxnSpPr>
                <p:cNvPr id="92" name="Google Shape;92;p2"/>
                <p:cNvCxnSpPr/>
                <p:nvPr/>
              </p:nvCxnSpPr>
              <p:spPr>
                <a:xfrm>
                  <a:off x="0" y="2304"/>
                  <a:ext cx="5760" cy="0"/>
                </a:xfrm>
                <a:prstGeom prst="straightConnector1">
                  <a:avLst/>
                </a:prstGeom>
                <a:noFill/>
                <a:ln cap="flat" cmpd="sng" w="9525">
                  <a:solidFill>
                    <a:schemeClr val="lt1"/>
                  </a:solidFill>
                  <a:prstDash val="solid"/>
                  <a:round/>
                  <a:headEnd len="med" w="med" type="none"/>
                  <a:tailEnd len="med" w="med" type="none"/>
                </a:ln>
              </p:spPr>
            </p:cxnSp>
            <p:cxnSp>
              <p:nvCxnSpPr>
                <p:cNvPr id="93" name="Google Shape;93;p2"/>
                <p:cNvCxnSpPr/>
                <p:nvPr/>
              </p:nvCxnSpPr>
              <p:spPr>
                <a:xfrm>
                  <a:off x="0" y="2496"/>
                  <a:ext cx="5760" cy="0"/>
                </a:xfrm>
                <a:prstGeom prst="straightConnector1">
                  <a:avLst/>
                </a:prstGeom>
                <a:noFill/>
                <a:ln cap="flat" cmpd="sng" w="9525">
                  <a:solidFill>
                    <a:schemeClr val="lt1"/>
                  </a:solidFill>
                  <a:prstDash val="solid"/>
                  <a:round/>
                  <a:headEnd len="med" w="med" type="none"/>
                  <a:tailEnd len="med" w="med" type="none"/>
                </a:ln>
              </p:spPr>
            </p:cxnSp>
            <p:cxnSp>
              <p:nvCxnSpPr>
                <p:cNvPr id="94" name="Google Shape;94;p2"/>
                <p:cNvCxnSpPr/>
                <p:nvPr/>
              </p:nvCxnSpPr>
              <p:spPr>
                <a:xfrm>
                  <a:off x="0" y="2688"/>
                  <a:ext cx="5760" cy="0"/>
                </a:xfrm>
                <a:prstGeom prst="straightConnector1">
                  <a:avLst/>
                </a:prstGeom>
                <a:noFill/>
                <a:ln cap="flat" cmpd="sng" w="9525">
                  <a:solidFill>
                    <a:schemeClr val="lt1"/>
                  </a:solidFill>
                  <a:prstDash val="solid"/>
                  <a:round/>
                  <a:headEnd len="med" w="med" type="none"/>
                  <a:tailEnd len="med" w="med" type="none"/>
                </a:ln>
              </p:spPr>
            </p:cxnSp>
            <p:cxnSp>
              <p:nvCxnSpPr>
                <p:cNvPr id="95" name="Google Shape;95;p2"/>
                <p:cNvCxnSpPr/>
                <p:nvPr/>
              </p:nvCxnSpPr>
              <p:spPr>
                <a:xfrm>
                  <a:off x="0" y="2880"/>
                  <a:ext cx="5760" cy="0"/>
                </a:xfrm>
                <a:prstGeom prst="straightConnector1">
                  <a:avLst/>
                </a:prstGeom>
                <a:noFill/>
                <a:ln cap="flat" cmpd="sng" w="9525">
                  <a:solidFill>
                    <a:schemeClr val="lt1"/>
                  </a:solidFill>
                  <a:prstDash val="solid"/>
                  <a:round/>
                  <a:headEnd len="med" w="med" type="none"/>
                  <a:tailEnd len="med" w="med" type="none"/>
                </a:ln>
              </p:spPr>
            </p:cxnSp>
            <p:cxnSp>
              <p:nvCxnSpPr>
                <p:cNvPr id="96" name="Google Shape;96;p2"/>
                <p:cNvCxnSpPr/>
                <p:nvPr/>
              </p:nvCxnSpPr>
              <p:spPr>
                <a:xfrm>
                  <a:off x="0" y="3072"/>
                  <a:ext cx="5760" cy="0"/>
                </a:xfrm>
                <a:prstGeom prst="straightConnector1">
                  <a:avLst/>
                </a:prstGeom>
                <a:noFill/>
                <a:ln cap="flat" cmpd="sng" w="9525">
                  <a:solidFill>
                    <a:schemeClr val="lt1"/>
                  </a:solidFill>
                  <a:prstDash val="solid"/>
                  <a:round/>
                  <a:headEnd len="med" w="med" type="none"/>
                  <a:tailEnd len="med" w="med" type="none"/>
                </a:ln>
              </p:spPr>
            </p:cxnSp>
            <p:cxnSp>
              <p:nvCxnSpPr>
                <p:cNvPr id="97" name="Google Shape;97;p2"/>
                <p:cNvCxnSpPr/>
                <p:nvPr/>
              </p:nvCxnSpPr>
              <p:spPr>
                <a:xfrm>
                  <a:off x="0" y="3264"/>
                  <a:ext cx="5760" cy="0"/>
                </a:xfrm>
                <a:prstGeom prst="straightConnector1">
                  <a:avLst/>
                </a:prstGeom>
                <a:noFill/>
                <a:ln cap="flat" cmpd="sng" w="9525">
                  <a:solidFill>
                    <a:schemeClr val="lt1"/>
                  </a:solidFill>
                  <a:prstDash val="solid"/>
                  <a:round/>
                  <a:headEnd len="med" w="med" type="none"/>
                  <a:tailEnd len="med" w="med" type="none"/>
                </a:ln>
              </p:spPr>
            </p:cxnSp>
            <p:cxnSp>
              <p:nvCxnSpPr>
                <p:cNvPr id="98" name="Google Shape;98;p2"/>
                <p:cNvCxnSpPr/>
                <p:nvPr/>
              </p:nvCxnSpPr>
              <p:spPr>
                <a:xfrm>
                  <a:off x="0" y="3456"/>
                  <a:ext cx="5760" cy="0"/>
                </a:xfrm>
                <a:prstGeom prst="straightConnector1">
                  <a:avLst/>
                </a:prstGeom>
                <a:noFill/>
                <a:ln cap="flat" cmpd="sng" w="9525">
                  <a:solidFill>
                    <a:schemeClr val="lt1"/>
                  </a:solidFill>
                  <a:prstDash val="solid"/>
                  <a:round/>
                  <a:headEnd len="med" w="med" type="none"/>
                  <a:tailEnd len="med" w="med" type="none"/>
                </a:ln>
              </p:spPr>
            </p:cxnSp>
            <p:cxnSp>
              <p:nvCxnSpPr>
                <p:cNvPr id="99" name="Google Shape;99;p2"/>
                <p:cNvCxnSpPr/>
                <p:nvPr/>
              </p:nvCxnSpPr>
              <p:spPr>
                <a:xfrm>
                  <a:off x="0" y="3648"/>
                  <a:ext cx="5760" cy="0"/>
                </a:xfrm>
                <a:prstGeom prst="straightConnector1">
                  <a:avLst/>
                </a:prstGeom>
                <a:noFill/>
                <a:ln cap="flat" cmpd="sng" w="9525">
                  <a:solidFill>
                    <a:schemeClr val="lt1"/>
                  </a:solidFill>
                  <a:prstDash val="solid"/>
                  <a:round/>
                  <a:headEnd len="med" w="med" type="none"/>
                  <a:tailEnd len="med" w="med" type="none"/>
                </a:ln>
              </p:spPr>
            </p:cxnSp>
            <p:cxnSp>
              <p:nvCxnSpPr>
                <p:cNvPr id="100" name="Google Shape;100;p2"/>
                <p:cNvCxnSpPr/>
                <p:nvPr/>
              </p:nvCxnSpPr>
              <p:spPr>
                <a:xfrm>
                  <a:off x="0" y="3840"/>
                  <a:ext cx="5760" cy="0"/>
                </a:xfrm>
                <a:prstGeom prst="straightConnector1">
                  <a:avLst/>
                </a:prstGeom>
                <a:noFill/>
                <a:ln cap="flat" cmpd="sng" w="9525">
                  <a:solidFill>
                    <a:schemeClr val="lt1"/>
                  </a:solidFill>
                  <a:prstDash val="solid"/>
                  <a:round/>
                  <a:headEnd len="med" w="med" type="none"/>
                  <a:tailEnd len="med" w="med" type="none"/>
                </a:ln>
              </p:spPr>
            </p:cxnSp>
            <p:cxnSp>
              <p:nvCxnSpPr>
                <p:cNvPr id="101" name="Google Shape;101;p2"/>
                <p:cNvCxnSpPr/>
                <p:nvPr/>
              </p:nvCxnSpPr>
              <p:spPr>
                <a:xfrm>
                  <a:off x="0" y="4032"/>
                  <a:ext cx="5760" cy="0"/>
                </a:xfrm>
                <a:prstGeom prst="straightConnector1">
                  <a:avLst/>
                </a:prstGeom>
                <a:noFill/>
                <a:ln cap="flat" cmpd="sng" w="9525">
                  <a:solidFill>
                    <a:schemeClr val="lt1"/>
                  </a:solidFill>
                  <a:prstDash val="solid"/>
                  <a:round/>
                  <a:headEnd len="med" w="med" type="none"/>
                  <a:tailEnd len="med" w="med" type="none"/>
                </a:ln>
              </p:spPr>
            </p:cxnSp>
            <p:cxnSp>
              <p:nvCxnSpPr>
                <p:cNvPr id="102" name="Google Shape;102;p2"/>
                <p:cNvCxnSpPr/>
                <p:nvPr/>
              </p:nvCxnSpPr>
              <p:spPr>
                <a:xfrm>
                  <a:off x="0" y="4224"/>
                  <a:ext cx="5760" cy="0"/>
                </a:xfrm>
                <a:prstGeom prst="straightConnector1">
                  <a:avLst/>
                </a:prstGeom>
                <a:noFill/>
                <a:ln cap="flat" cmpd="sng" w="9525">
                  <a:solidFill>
                    <a:schemeClr val="lt1"/>
                  </a:solidFill>
                  <a:prstDash val="solid"/>
                  <a:round/>
                  <a:headEnd len="med" w="med" type="none"/>
                  <a:tailEnd len="med" w="med" type="none"/>
                </a:ln>
              </p:spPr>
            </p:cxnSp>
            <p:cxnSp>
              <p:nvCxnSpPr>
                <p:cNvPr id="103" name="Google Shape;103;p2"/>
                <p:cNvCxnSpPr/>
                <p:nvPr/>
              </p:nvCxnSpPr>
              <p:spPr>
                <a:xfrm>
                  <a:off x="192"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04" name="Google Shape;104;p2"/>
                <p:cNvCxnSpPr/>
                <p:nvPr/>
              </p:nvCxnSpPr>
              <p:spPr>
                <a:xfrm>
                  <a:off x="384"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05" name="Google Shape;105;p2"/>
                <p:cNvCxnSpPr/>
                <p:nvPr/>
              </p:nvCxnSpPr>
              <p:spPr>
                <a:xfrm>
                  <a:off x="576"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06" name="Google Shape;106;p2"/>
                <p:cNvCxnSpPr/>
                <p:nvPr/>
              </p:nvCxnSpPr>
              <p:spPr>
                <a:xfrm>
                  <a:off x="768"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07" name="Google Shape;107;p2"/>
                <p:cNvCxnSpPr/>
                <p:nvPr/>
              </p:nvCxnSpPr>
              <p:spPr>
                <a:xfrm>
                  <a:off x="960"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08" name="Google Shape;108;p2"/>
                <p:cNvCxnSpPr/>
                <p:nvPr/>
              </p:nvCxnSpPr>
              <p:spPr>
                <a:xfrm>
                  <a:off x="1152"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09" name="Google Shape;109;p2"/>
                <p:cNvCxnSpPr/>
                <p:nvPr/>
              </p:nvCxnSpPr>
              <p:spPr>
                <a:xfrm>
                  <a:off x="1344"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10" name="Google Shape;110;p2"/>
                <p:cNvCxnSpPr/>
                <p:nvPr/>
              </p:nvCxnSpPr>
              <p:spPr>
                <a:xfrm>
                  <a:off x="1536"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11" name="Google Shape;111;p2"/>
                <p:cNvCxnSpPr/>
                <p:nvPr/>
              </p:nvCxnSpPr>
              <p:spPr>
                <a:xfrm>
                  <a:off x="1728"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12" name="Google Shape;112;p2"/>
                <p:cNvCxnSpPr/>
                <p:nvPr/>
              </p:nvCxnSpPr>
              <p:spPr>
                <a:xfrm>
                  <a:off x="1920"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13" name="Google Shape;113;p2"/>
                <p:cNvCxnSpPr/>
                <p:nvPr/>
              </p:nvCxnSpPr>
              <p:spPr>
                <a:xfrm>
                  <a:off x="2112"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14" name="Google Shape;114;p2"/>
                <p:cNvCxnSpPr/>
                <p:nvPr/>
              </p:nvCxnSpPr>
              <p:spPr>
                <a:xfrm>
                  <a:off x="2304"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15" name="Google Shape;115;p2"/>
                <p:cNvCxnSpPr/>
                <p:nvPr/>
              </p:nvCxnSpPr>
              <p:spPr>
                <a:xfrm>
                  <a:off x="2496"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16" name="Google Shape;116;p2"/>
                <p:cNvCxnSpPr/>
                <p:nvPr/>
              </p:nvCxnSpPr>
              <p:spPr>
                <a:xfrm>
                  <a:off x="2688"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17" name="Google Shape;117;p2"/>
                <p:cNvCxnSpPr/>
                <p:nvPr/>
              </p:nvCxnSpPr>
              <p:spPr>
                <a:xfrm>
                  <a:off x="2880"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18" name="Google Shape;118;p2"/>
                <p:cNvCxnSpPr/>
                <p:nvPr/>
              </p:nvCxnSpPr>
              <p:spPr>
                <a:xfrm>
                  <a:off x="3072"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19" name="Google Shape;119;p2"/>
                <p:cNvCxnSpPr/>
                <p:nvPr/>
              </p:nvCxnSpPr>
              <p:spPr>
                <a:xfrm>
                  <a:off x="3264"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20" name="Google Shape;120;p2"/>
                <p:cNvCxnSpPr/>
                <p:nvPr/>
              </p:nvCxnSpPr>
              <p:spPr>
                <a:xfrm>
                  <a:off x="3456"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21" name="Google Shape;121;p2"/>
                <p:cNvCxnSpPr/>
                <p:nvPr/>
              </p:nvCxnSpPr>
              <p:spPr>
                <a:xfrm>
                  <a:off x="3648"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22" name="Google Shape;122;p2"/>
                <p:cNvCxnSpPr/>
                <p:nvPr/>
              </p:nvCxnSpPr>
              <p:spPr>
                <a:xfrm>
                  <a:off x="3840"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23" name="Google Shape;123;p2"/>
                <p:cNvCxnSpPr/>
                <p:nvPr/>
              </p:nvCxnSpPr>
              <p:spPr>
                <a:xfrm>
                  <a:off x="4032"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24" name="Google Shape;124;p2"/>
                <p:cNvCxnSpPr/>
                <p:nvPr/>
              </p:nvCxnSpPr>
              <p:spPr>
                <a:xfrm>
                  <a:off x="4224"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25" name="Google Shape;125;p2"/>
                <p:cNvCxnSpPr/>
                <p:nvPr/>
              </p:nvCxnSpPr>
              <p:spPr>
                <a:xfrm>
                  <a:off x="4416"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26" name="Google Shape;126;p2"/>
                <p:cNvCxnSpPr/>
                <p:nvPr/>
              </p:nvCxnSpPr>
              <p:spPr>
                <a:xfrm>
                  <a:off x="4608"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27" name="Google Shape;127;p2"/>
                <p:cNvCxnSpPr/>
                <p:nvPr/>
              </p:nvCxnSpPr>
              <p:spPr>
                <a:xfrm>
                  <a:off x="4800"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28" name="Google Shape;128;p2"/>
                <p:cNvCxnSpPr/>
                <p:nvPr/>
              </p:nvCxnSpPr>
              <p:spPr>
                <a:xfrm>
                  <a:off x="4992"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29" name="Google Shape;129;p2"/>
                <p:cNvCxnSpPr/>
                <p:nvPr/>
              </p:nvCxnSpPr>
              <p:spPr>
                <a:xfrm>
                  <a:off x="5184"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30" name="Google Shape;130;p2"/>
                <p:cNvCxnSpPr/>
                <p:nvPr/>
              </p:nvCxnSpPr>
              <p:spPr>
                <a:xfrm>
                  <a:off x="5376"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131" name="Google Shape;131;p2"/>
                <p:cNvCxnSpPr/>
                <p:nvPr/>
              </p:nvCxnSpPr>
              <p:spPr>
                <a:xfrm>
                  <a:off x="5568" y="0"/>
                  <a:ext cx="0" cy="4320"/>
                </a:xfrm>
                <a:prstGeom prst="straightConnector1">
                  <a:avLst/>
                </a:prstGeom>
                <a:noFill/>
                <a:ln cap="flat" cmpd="sng" w="9525">
                  <a:solidFill>
                    <a:schemeClr val="lt1"/>
                  </a:solidFill>
                  <a:prstDash val="solid"/>
                  <a:round/>
                  <a:headEnd len="med" w="med" type="none"/>
                  <a:tailEnd len="med" w="med" type="none"/>
                </a:ln>
              </p:spPr>
            </p:cxnSp>
          </p:grpSp>
          <p:cxnSp>
            <p:nvCxnSpPr>
              <p:cNvPr id="132" name="Google Shape;132;p2"/>
              <p:cNvCxnSpPr/>
              <p:nvPr/>
            </p:nvCxnSpPr>
            <p:spPr>
              <a:xfrm>
                <a:off x="5568" y="0"/>
                <a:ext cx="0" cy="1488"/>
              </a:xfrm>
              <a:prstGeom prst="straightConnector1">
                <a:avLst/>
              </a:prstGeom>
              <a:noFill/>
              <a:ln cap="flat" cmpd="sng" w="9525">
                <a:solidFill>
                  <a:schemeClr val="hlink"/>
                </a:solidFill>
                <a:prstDash val="solid"/>
                <a:round/>
                <a:headEnd len="med" w="med" type="none"/>
                <a:tailEnd len="med" w="med" type="none"/>
              </a:ln>
            </p:spPr>
          </p:cxnSp>
        </p:grpSp>
        <p:grpSp>
          <p:nvGrpSpPr>
            <p:cNvPr id="133" name="Google Shape;133;p2"/>
            <p:cNvGrpSpPr/>
            <p:nvPr/>
          </p:nvGrpSpPr>
          <p:grpSpPr>
            <a:xfrm>
              <a:off x="3" y="559"/>
              <a:ext cx="4192" cy="1796"/>
              <a:chOff x="3" y="559"/>
              <a:chExt cx="4192" cy="1796"/>
            </a:xfrm>
          </p:grpSpPr>
          <p:cxnSp>
            <p:nvCxnSpPr>
              <p:cNvPr id="134" name="Google Shape;134;p2"/>
              <p:cNvCxnSpPr/>
              <p:nvPr/>
            </p:nvCxnSpPr>
            <p:spPr>
              <a:xfrm>
                <a:off x="506" y="559"/>
                <a:ext cx="0" cy="1796"/>
              </a:xfrm>
              <a:prstGeom prst="straightConnector1">
                <a:avLst/>
              </a:prstGeom>
              <a:noFill/>
              <a:ln cap="flat" cmpd="sng" w="9525">
                <a:solidFill>
                  <a:schemeClr val="hlink"/>
                </a:solidFill>
                <a:prstDash val="solid"/>
                <a:round/>
                <a:headEnd len="med" w="med" type="none"/>
                <a:tailEnd len="med" w="med" type="none"/>
              </a:ln>
            </p:spPr>
          </p:cxnSp>
          <p:cxnSp>
            <p:nvCxnSpPr>
              <p:cNvPr id="135" name="Google Shape;135;p2"/>
              <p:cNvCxnSpPr/>
              <p:nvPr/>
            </p:nvCxnSpPr>
            <p:spPr>
              <a:xfrm rot="10800000">
                <a:off x="3" y="1924"/>
                <a:ext cx="3211" cy="1"/>
              </a:xfrm>
              <a:prstGeom prst="straightConnector1">
                <a:avLst/>
              </a:prstGeom>
              <a:noFill/>
              <a:ln cap="flat" cmpd="sng" w="9525">
                <a:solidFill>
                  <a:schemeClr val="hlink"/>
                </a:solidFill>
                <a:prstDash val="solid"/>
                <a:round/>
                <a:headEnd len="med" w="med" type="none"/>
                <a:tailEnd len="med" w="med" type="none"/>
              </a:ln>
            </p:spPr>
          </p:cxnSp>
          <p:cxnSp>
            <p:nvCxnSpPr>
              <p:cNvPr id="136" name="Google Shape;136;p2"/>
              <p:cNvCxnSpPr/>
              <p:nvPr/>
            </p:nvCxnSpPr>
            <p:spPr>
              <a:xfrm rot="10800000">
                <a:off x="384" y="938"/>
                <a:ext cx="3811" cy="1"/>
              </a:xfrm>
              <a:prstGeom prst="straightConnector1">
                <a:avLst/>
              </a:prstGeom>
              <a:noFill/>
              <a:ln cap="flat" cmpd="sng" w="9525">
                <a:solidFill>
                  <a:schemeClr val="hlink"/>
                </a:solidFill>
                <a:prstDash val="solid"/>
                <a:round/>
                <a:headEnd len="med" w="med" type="none"/>
                <a:tailEnd len="med" w="med" type="none"/>
              </a:ln>
            </p:spPr>
          </p:cxnSp>
          <p:sp>
            <p:nvSpPr>
              <p:cNvPr id="137" name="Google Shape;137;p2"/>
              <p:cNvSpPr/>
              <p:nvPr/>
            </p:nvSpPr>
            <p:spPr>
              <a:xfrm flipH="1" rot="-5400000">
                <a:off x="426" y="860"/>
                <a:ext cx="156" cy="157"/>
              </a:xfrm>
              <a:custGeom>
                <a:rect b="b" l="l" r="r" t="t"/>
                <a:pathLst>
                  <a:path extrusionOk="0" fill="none" h="43200" w="43195">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extrusionOk="0" h="43200" w="43195">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cap="flat" cmpd="sng" w="9525">
                <a:solidFill>
                  <a:schemeClr va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baseline="-25000" sz="1800">
                  <a:solidFill>
                    <a:schemeClr val="dk1"/>
                  </a:solidFill>
                  <a:latin typeface="Tahoma"/>
                  <a:ea typeface="Tahoma"/>
                  <a:cs typeface="Tahoma"/>
                  <a:sym typeface="Tahoma"/>
                </a:endParaRPr>
              </a:p>
            </p:txBody>
          </p:sp>
        </p:grpSp>
        <p:grpSp>
          <p:nvGrpSpPr>
            <p:cNvPr id="138" name="Google Shape;138;p2"/>
            <p:cNvGrpSpPr/>
            <p:nvPr/>
          </p:nvGrpSpPr>
          <p:grpSpPr>
            <a:xfrm>
              <a:off x="1480" y="1952"/>
              <a:ext cx="3808" cy="1812"/>
              <a:chOff x="1480" y="1952"/>
              <a:chExt cx="3808" cy="1812"/>
            </a:xfrm>
          </p:grpSpPr>
          <p:cxnSp>
            <p:nvCxnSpPr>
              <p:cNvPr id="139" name="Google Shape;139;p2"/>
              <p:cNvCxnSpPr/>
              <p:nvPr/>
            </p:nvCxnSpPr>
            <p:spPr>
              <a:xfrm>
                <a:off x="1480" y="3442"/>
                <a:ext cx="3808" cy="0"/>
              </a:xfrm>
              <a:prstGeom prst="straightConnector1">
                <a:avLst/>
              </a:prstGeom>
              <a:noFill/>
              <a:ln cap="flat" cmpd="sng" w="9525">
                <a:solidFill>
                  <a:schemeClr val="hlink"/>
                </a:solidFill>
                <a:prstDash val="solid"/>
                <a:round/>
                <a:headEnd len="med" w="med" type="none"/>
                <a:tailEnd len="med" w="med" type="none"/>
              </a:ln>
            </p:spPr>
          </p:cxnSp>
          <p:cxnSp>
            <p:nvCxnSpPr>
              <p:cNvPr id="140" name="Google Shape;140;p2"/>
              <p:cNvCxnSpPr/>
              <p:nvPr/>
            </p:nvCxnSpPr>
            <p:spPr>
              <a:xfrm>
                <a:off x="5172" y="1952"/>
                <a:ext cx="0" cy="1812"/>
              </a:xfrm>
              <a:prstGeom prst="straightConnector1">
                <a:avLst/>
              </a:prstGeom>
              <a:noFill/>
              <a:ln cap="flat" cmpd="sng" w="9525">
                <a:solidFill>
                  <a:schemeClr val="hlink"/>
                </a:solidFill>
                <a:prstDash val="solid"/>
                <a:round/>
                <a:headEnd len="med" w="med" type="none"/>
                <a:tailEnd len="med" w="med" type="none"/>
              </a:ln>
            </p:spPr>
          </p:cxnSp>
          <p:sp>
            <p:nvSpPr>
              <p:cNvPr id="141" name="Google Shape;141;p2"/>
              <p:cNvSpPr/>
              <p:nvPr/>
            </p:nvSpPr>
            <p:spPr>
              <a:xfrm rot="5400000">
                <a:off x="5097" y="3346"/>
                <a:ext cx="156" cy="157"/>
              </a:xfrm>
              <a:custGeom>
                <a:rect b="b" l="l" r="r" t="t"/>
                <a:pathLst>
                  <a:path extrusionOk="0" fill="none" h="43200" w="43195">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extrusionOk="0" h="43200" w="43195">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cap="flat" cmpd="sng" w="9525">
                <a:solidFill>
                  <a:schemeClr va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baseline="-25000" sz="1800">
                  <a:solidFill>
                    <a:schemeClr val="dk1"/>
                  </a:solidFill>
                  <a:latin typeface="Tahoma"/>
                  <a:ea typeface="Tahoma"/>
                  <a:cs typeface="Tahoma"/>
                  <a:sym typeface="Tahoma"/>
                </a:endParaRPr>
              </a:p>
            </p:txBody>
          </p:sp>
        </p:grpSp>
      </p:grpSp>
      <p:sp>
        <p:nvSpPr>
          <p:cNvPr id="142" name="Google Shape;142;p2"/>
          <p:cNvSpPr txBox="1"/>
          <p:nvPr>
            <p:ph type="ctrTitle"/>
          </p:nvPr>
        </p:nvSpPr>
        <p:spPr>
          <a:xfrm>
            <a:off x="990600" y="1752600"/>
            <a:ext cx="7772400" cy="11430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Rectangle: Click to edit Master text styles&#10;Second level&#10;Third level&#10;Fourth level&#10;Fifth level" id="143" name="Google Shape;143;p2"/>
          <p:cNvSpPr txBox="1"/>
          <p:nvPr>
            <p:ph idx="1" type="subTitle"/>
          </p:nvPr>
        </p:nvSpPr>
        <p:spPr>
          <a:xfrm>
            <a:off x="990600" y="3309938"/>
            <a:ext cx="6400800" cy="1752600"/>
          </a:xfrm>
          <a:prstGeom prst="rect">
            <a:avLst/>
          </a:prstGeom>
          <a:noFill/>
          <a:ln>
            <a:noFill/>
          </a:ln>
        </p:spPr>
        <p:txBody>
          <a:bodyPr anchorCtr="0" anchor="t" bIns="45700" lIns="91425" spcFirstLastPara="1" rIns="91425" wrap="square" tIns="45700"/>
          <a:lstStyle>
            <a:lvl1pPr lvl="0" algn="l">
              <a:spcBef>
                <a:spcPts val="640"/>
              </a:spcBef>
              <a:spcAft>
                <a:spcPts val="0"/>
              </a:spcAft>
              <a:buSzPts val="3520"/>
              <a:buFont typeface="Noto Sans Symbols"/>
              <a:buNone/>
              <a:defRPr/>
            </a:lvl1pPr>
            <a:lvl2pPr lvl="1" algn="l">
              <a:spcBef>
                <a:spcPts val="360"/>
              </a:spcBef>
              <a:spcAft>
                <a:spcPts val="0"/>
              </a:spcAft>
              <a:buSzPts val="1080"/>
              <a:buChar char="■"/>
              <a:defRPr/>
            </a:lvl2pPr>
            <a:lvl3pPr lvl="2" algn="l">
              <a:spcBef>
                <a:spcPts val="360"/>
              </a:spcBef>
              <a:spcAft>
                <a:spcPts val="0"/>
              </a:spcAft>
              <a:buSzPts val="1710"/>
              <a:buChar char="•"/>
              <a:defRPr/>
            </a:lvl3pPr>
            <a:lvl4pPr lvl="3" algn="l">
              <a:spcBef>
                <a:spcPts val="360"/>
              </a:spcBef>
              <a:spcAft>
                <a:spcPts val="0"/>
              </a:spcAft>
              <a:buSzPts val="1170"/>
              <a:buChar char="■"/>
              <a:defRPr/>
            </a:lvl4pPr>
            <a:lvl5pPr lvl="4" algn="l">
              <a:spcBef>
                <a:spcPts val="360"/>
              </a:spcBef>
              <a:spcAft>
                <a:spcPts val="0"/>
              </a:spcAft>
              <a:buSzPts val="1080"/>
              <a:buChar char="■"/>
              <a:defRPr/>
            </a:lvl5pPr>
            <a:lvl6pPr lvl="5" algn="l">
              <a:spcBef>
                <a:spcPts val="360"/>
              </a:spcBef>
              <a:spcAft>
                <a:spcPts val="0"/>
              </a:spcAft>
              <a:buSzPts val="1080"/>
              <a:buChar char="■"/>
              <a:defRPr/>
            </a:lvl6pPr>
            <a:lvl7pPr lvl="6" algn="l">
              <a:spcBef>
                <a:spcPts val="360"/>
              </a:spcBef>
              <a:spcAft>
                <a:spcPts val="0"/>
              </a:spcAft>
              <a:buSzPts val="1080"/>
              <a:buChar char="■"/>
              <a:defRPr/>
            </a:lvl7pPr>
            <a:lvl8pPr lvl="7" algn="l">
              <a:spcBef>
                <a:spcPts val="360"/>
              </a:spcBef>
              <a:spcAft>
                <a:spcPts val="0"/>
              </a:spcAft>
              <a:buSzPts val="1080"/>
              <a:buChar char="■"/>
              <a:defRPr/>
            </a:lvl8pPr>
            <a:lvl9pPr lvl="8" algn="l">
              <a:spcBef>
                <a:spcPts val="360"/>
              </a:spcBef>
              <a:spcAft>
                <a:spcPts val="0"/>
              </a:spcAft>
              <a:buSzPts val="1080"/>
              <a:buChar char="■"/>
              <a:defRPr/>
            </a:lvl9pPr>
          </a:lstStyle>
          <a:p/>
        </p:txBody>
      </p:sp>
      <p:sp>
        <p:nvSpPr>
          <p:cNvPr id="144" name="Google Shape;144;p2"/>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sz="1400">
                <a:solidFill>
                  <a:schemeClr val="dk1"/>
                </a:solidFill>
                <a:latin typeface="Tahoma"/>
                <a:ea typeface="Tahoma"/>
                <a:cs typeface="Tahoma"/>
                <a:sym typeface="Tahoma"/>
              </a:defRPr>
            </a:lvl1pPr>
            <a:lvl2pPr indent="0" lvl="1" marL="0" marR="0" algn="r">
              <a:spcBef>
                <a:spcPts val="0"/>
              </a:spcBef>
              <a:spcAft>
                <a:spcPts val="0"/>
              </a:spcAft>
              <a:buNone/>
              <a:defRPr b="0" sz="1400">
                <a:solidFill>
                  <a:schemeClr val="dk1"/>
                </a:solidFill>
                <a:latin typeface="Tahoma"/>
                <a:ea typeface="Tahoma"/>
                <a:cs typeface="Tahoma"/>
                <a:sym typeface="Tahoma"/>
              </a:defRPr>
            </a:lvl2pPr>
            <a:lvl3pPr indent="0" lvl="2" marL="0" marR="0" algn="r">
              <a:spcBef>
                <a:spcPts val="0"/>
              </a:spcBef>
              <a:spcAft>
                <a:spcPts val="0"/>
              </a:spcAft>
              <a:buNone/>
              <a:defRPr b="0" sz="1400">
                <a:solidFill>
                  <a:schemeClr val="dk1"/>
                </a:solidFill>
                <a:latin typeface="Tahoma"/>
                <a:ea typeface="Tahoma"/>
                <a:cs typeface="Tahoma"/>
                <a:sym typeface="Tahoma"/>
              </a:defRPr>
            </a:lvl3pPr>
            <a:lvl4pPr indent="0" lvl="3" marL="0" marR="0" algn="r">
              <a:spcBef>
                <a:spcPts val="0"/>
              </a:spcBef>
              <a:spcAft>
                <a:spcPts val="0"/>
              </a:spcAft>
              <a:buNone/>
              <a:defRPr b="0" sz="1400">
                <a:solidFill>
                  <a:schemeClr val="dk1"/>
                </a:solidFill>
                <a:latin typeface="Tahoma"/>
                <a:ea typeface="Tahoma"/>
                <a:cs typeface="Tahoma"/>
                <a:sym typeface="Tahoma"/>
              </a:defRPr>
            </a:lvl4pPr>
            <a:lvl5pPr indent="0" lvl="4" marL="0" marR="0" algn="r">
              <a:spcBef>
                <a:spcPts val="0"/>
              </a:spcBef>
              <a:spcAft>
                <a:spcPts val="0"/>
              </a:spcAft>
              <a:buNone/>
              <a:defRPr b="0" sz="1400">
                <a:solidFill>
                  <a:schemeClr val="dk1"/>
                </a:solidFill>
                <a:latin typeface="Tahoma"/>
                <a:ea typeface="Tahoma"/>
                <a:cs typeface="Tahoma"/>
                <a:sym typeface="Tahoma"/>
              </a:defRPr>
            </a:lvl5pPr>
            <a:lvl6pPr indent="0" lvl="5" marL="0" marR="0" algn="r">
              <a:spcBef>
                <a:spcPts val="0"/>
              </a:spcBef>
              <a:spcAft>
                <a:spcPts val="0"/>
              </a:spcAft>
              <a:buNone/>
              <a:defRPr b="0" sz="1400">
                <a:solidFill>
                  <a:schemeClr val="dk1"/>
                </a:solidFill>
                <a:latin typeface="Tahoma"/>
                <a:ea typeface="Tahoma"/>
                <a:cs typeface="Tahoma"/>
                <a:sym typeface="Tahoma"/>
              </a:defRPr>
            </a:lvl6pPr>
            <a:lvl7pPr indent="0" lvl="6" marL="0" marR="0" algn="r">
              <a:spcBef>
                <a:spcPts val="0"/>
              </a:spcBef>
              <a:spcAft>
                <a:spcPts val="0"/>
              </a:spcAft>
              <a:buNone/>
              <a:defRPr b="0" sz="1400">
                <a:solidFill>
                  <a:schemeClr val="dk1"/>
                </a:solidFill>
                <a:latin typeface="Tahoma"/>
                <a:ea typeface="Tahoma"/>
                <a:cs typeface="Tahoma"/>
                <a:sym typeface="Tahoma"/>
              </a:defRPr>
            </a:lvl7pPr>
            <a:lvl8pPr indent="0" lvl="7" marL="0" marR="0" algn="r">
              <a:spcBef>
                <a:spcPts val="0"/>
              </a:spcBef>
              <a:spcAft>
                <a:spcPts val="0"/>
              </a:spcAft>
              <a:buNone/>
              <a:defRPr b="0" sz="1400">
                <a:solidFill>
                  <a:schemeClr val="dk1"/>
                </a:solidFill>
                <a:latin typeface="Tahoma"/>
                <a:ea typeface="Tahoma"/>
                <a:cs typeface="Tahoma"/>
                <a:sym typeface="Tahoma"/>
              </a:defRPr>
            </a:lvl8pPr>
            <a:lvl9pPr indent="0" lvl="8" marL="0" marR="0" algn="r">
              <a:spcBef>
                <a:spcPts val="0"/>
              </a:spcBef>
              <a:spcAft>
                <a:spcPts val="0"/>
              </a:spcAft>
              <a:buNone/>
              <a:defRPr b="0"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98" name="Shape 198"/>
        <p:cNvGrpSpPr/>
        <p:nvPr/>
      </p:nvGrpSpPr>
      <p:grpSpPr>
        <a:xfrm>
          <a:off x="0" y="0"/>
          <a:ext cx="0" cy="0"/>
          <a:chOff x="0" y="0"/>
          <a:chExt cx="0" cy="0"/>
        </a:xfrm>
      </p:grpSpPr>
      <p:sp>
        <p:nvSpPr>
          <p:cNvPr id="199" name="Google Shape;199;p1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11"/>
          <p:cNvSpPr txBox="1"/>
          <p:nvPr>
            <p:ph idx="1" type="body"/>
          </p:nvPr>
        </p:nvSpPr>
        <p:spPr>
          <a:xfrm rot="5400000">
            <a:off x="2667000" y="76200"/>
            <a:ext cx="4114800" cy="7772400"/>
          </a:xfrm>
          <a:prstGeom prst="rect">
            <a:avLst/>
          </a:prstGeom>
          <a:noFill/>
          <a:ln>
            <a:noFill/>
          </a:ln>
        </p:spPr>
        <p:txBody>
          <a:bodyPr anchorCtr="0" anchor="t" bIns="45700" lIns="91425" spcFirstLastPara="1" rIns="91425" wrap="square" tIns="45700"/>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201" name="Google Shape;201;p11"/>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1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11"/>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sz="1400">
                <a:solidFill>
                  <a:schemeClr val="dk1"/>
                </a:solidFill>
                <a:latin typeface="Tahoma"/>
                <a:ea typeface="Tahoma"/>
                <a:cs typeface="Tahoma"/>
                <a:sym typeface="Tahoma"/>
              </a:defRPr>
            </a:lvl1pPr>
            <a:lvl2pPr indent="0" lvl="1" marL="0" marR="0" algn="r">
              <a:spcBef>
                <a:spcPts val="0"/>
              </a:spcBef>
              <a:spcAft>
                <a:spcPts val="0"/>
              </a:spcAft>
              <a:buNone/>
              <a:defRPr b="0" sz="1400">
                <a:solidFill>
                  <a:schemeClr val="dk1"/>
                </a:solidFill>
                <a:latin typeface="Tahoma"/>
                <a:ea typeface="Tahoma"/>
                <a:cs typeface="Tahoma"/>
                <a:sym typeface="Tahoma"/>
              </a:defRPr>
            </a:lvl2pPr>
            <a:lvl3pPr indent="0" lvl="2" marL="0" marR="0" algn="r">
              <a:spcBef>
                <a:spcPts val="0"/>
              </a:spcBef>
              <a:spcAft>
                <a:spcPts val="0"/>
              </a:spcAft>
              <a:buNone/>
              <a:defRPr b="0" sz="1400">
                <a:solidFill>
                  <a:schemeClr val="dk1"/>
                </a:solidFill>
                <a:latin typeface="Tahoma"/>
                <a:ea typeface="Tahoma"/>
                <a:cs typeface="Tahoma"/>
                <a:sym typeface="Tahoma"/>
              </a:defRPr>
            </a:lvl3pPr>
            <a:lvl4pPr indent="0" lvl="3" marL="0" marR="0" algn="r">
              <a:spcBef>
                <a:spcPts val="0"/>
              </a:spcBef>
              <a:spcAft>
                <a:spcPts val="0"/>
              </a:spcAft>
              <a:buNone/>
              <a:defRPr b="0" sz="1400">
                <a:solidFill>
                  <a:schemeClr val="dk1"/>
                </a:solidFill>
                <a:latin typeface="Tahoma"/>
                <a:ea typeface="Tahoma"/>
                <a:cs typeface="Tahoma"/>
                <a:sym typeface="Tahoma"/>
              </a:defRPr>
            </a:lvl4pPr>
            <a:lvl5pPr indent="0" lvl="4" marL="0" marR="0" algn="r">
              <a:spcBef>
                <a:spcPts val="0"/>
              </a:spcBef>
              <a:spcAft>
                <a:spcPts val="0"/>
              </a:spcAft>
              <a:buNone/>
              <a:defRPr b="0" sz="1400">
                <a:solidFill>
                  <a:schemeClr val="dk1"/>
                </a:solidFill>
                <a:latin typeface="Tahoma"/>
                <a:ea typeface="Tahoma"/>
                <a:cs typeface="Tahoma"/>
                <a:sym typeface="Tahoma"/>
              </a:defRPr>
            </a:lvl5pPr>
            <a:lvl6pPr indent="0" lvl="5" marL="0" marR="0" algn="r">
              <a:spcBef>
                <a:spcPts val="0"/>
              </a:spcBef>
              <a:spcAft>
                <a:spcPts val="0"/>
              </a:spcAft>
              <a:buNone/>
              <a:defRPr b="0" sz="1400">
                <a:solidFill>
                  <a:schemeClr val="dk1"/>
                </a:solidFill>
                <a:latin typeface="Tahoma"/>
                <a:ea typeface="Tahoma"/>
                <a:cs typeface="Tahoma"/>
                <a:sym typeface="Tahoma"/>
              </a:defRPr>
            </a:lvl6pPr>
            <a:lvl7pPr indent="0" lvl="6" marL="0" marR="0" algn="r">
              <a:spcBef>
                <a:spcPts val="0"/>
              </a:spcBef>
              <a:spcAft>
                <a:spcPts val="0"/>
              </a:spcAft>
              <a:buNone/>
              <a:defRPr b="0" sz="1400">
                <a:solidFill>
                  <a:schemeClr val="dk1"/>
                </a:solidFill>
                <a:latin typeface="Tahoma"/>
                <a:ea typeface="Tahoma"/>
                <a:cs typeface="Tahoma"/>
                <a:sym typeface="Tahoma"/>
              </a:defRPr>
            </a:lvl7pPr>
            <a:lvl8pPr indent="0" lvl="7" marL="0" marR="0" algn="r">
              <a:spcBef>
                <a:spcPts val="0"/>
              </a:spcBef>
              <a:spcAft>
                <a:spcPts val="0"/>
              </a:spcAft>
              <a:buNone/>
              <a:defRPr b="0" sz="1400">
                <a:solidFill>
                  <a:schemeClr val="dk1"/>
                </a:solidFill>
                <a:latin typeface="Tahoma"/>
                <a:ea typeface="Tahoma"/>
                <a:cs typeface="Tahoma"/>
                <a:sym typeface="Tahoma"/>
              </a:defRPr>
            </a:lvl8pPr>
            <a:lvl9pPr indent="0" lvl="8" marL="0" marR="0" algn="r">
              <a:spcBef>
                <a:spcPts val="0"/>
              </a:spcBef>
              <a:spcAft>
                <a:spcPts val="0"/>
              </a:spcAft>
              <a:buNone/>
              <a:defRPr b="0"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04" name="Shape 204"/>
        <p:cNvGrpSpPr/>
        <p:nvPr/>
      </p:nvGrpSpPr>
      <p:grpSpPr>
        <a:xfrm>
          <a:off x="0" y="0"/>
          <a:ext cx="0" cy="0"/>
          <a:chOff x="0" y="0"/>
          <a:chExt cx="0" cy="0"/>
        </a:xfrm>
      </p:grpSpPr>
      <p:sp>
        <p:nvSpPr>
          <p:cNvPr id="205" name="Google Shape;205;p12"/>
          <p:cNvSpPr txBox="1"/>
          <p:nvPr>
            <p:ph type="title"/>
          </p:nvPr>
        </p:nvSpPr>
        <p:spPr>
          <a:xfrm rot="5400000">
            <a:off x="4752975" y="2162175"/>
            <a:ext cx="5715000" cy="200025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12"/>
          <p:cNvSpPr txBox="1"/>
          <p:nvPr>
            <p:ph idx="1" type="body"/>
          </p:nvPr>
        </p:nvSpPr>
        <p:spPr>
          <a:xfrm rot="5400000">
            <a:off x="676275" y="238125"/>
            <a:ext cx="5715000" cy="5848350"/>
          </a:xfrm>
          <a:prstGeom prst="rect">
            <a:avLst/>
          </a:prstGeom>
          <a:noFill/>
          <a:ln>
            <a:noFill/>
          </a:ln>
        </p:spPr>
        <p:txBody>
          <a:bodyPr anchorCtr="0" anchor="t" bIns="45700" lIns="91425" spcFirstLastPara="1" rIns="91425" wrap="square" tIns="45700"/>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207" name="Google Shape;207;p12"/>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1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1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sz="1400">
                <a:solidFill>
                  <a:schemeClr val="dk1"/>
                </a:solidFill>
                <a:latin typeface="Tahoma"/>
                <a:ea typeface="Tahoma"/>
                <a:cs typeface="Tahoma"/>
                <a:sym typeface="Tahoma"/>
              </a:defRPr>
            </a:lvl1pPr>
            <a:lvl2pPr indent="0" lvl="1" marL="0" marR="0" algn="r">
              <a:spcBef>
                <a:spcPts val="0"/>
              </a:spcBef>
              <a:spcAft>
                <a:spcPts val="0"/>
              </a:spcAft>
              <a:buNone/>
              <a:defRPr b="0" sz="1400">
                <a:solidFill>
                  <a:schemeClr val="dk1"/>
                </a:solidFill>
                <a:latin typeface="Tahoma"/>
                <a:ea typeface="Tahoma"/>
                <a:cs typeface="Tahoma"/>
                <a:sym typeface="Tahoma"/>
              </a:defRPr>
            </a:lvl2pPr>
            <a:lvl3pPr indent="0" lvl="2" marL="0" marR="0" algn="r">
              <a:spcBef>
                <a:spcPts val="0"/>
              </a:spcBef>
              <a:spcAft>
                <a:spcPts val="0"/>
              </a:spcAft>
              <a:buNone/>
              <a:defRPr b="0" sz="1400">
                <a:solidFill>
                  <a:schemeClr val="dk1"/>
                </a:solidFill>
                <a:latin typeface="Tahoma"/>
                <a:ea typeface="Tahoma"/>
                <a:cs typeface="Tahoma"/>
                <a:sym typeface="Tahoma"/>
              </a:defRPr>
            </a:lvl3pPr>
            <a:lvl4pPr indent="0" lvl="3" marL="0" marR="0" algn="r">
              <a:spcBef>
                <a:spcPts val="0"/>
              </a:spcBef>
              <a:spcAft>
                <a:spcPts val="0"/>
              </a:spcAft>
              <a:buNone/>
              <a:defRPr b="0" sz="1400">
                <a:solidFill>
                  <a:schemeClr val="dk1"/>
                </a:solidFill>
                <a:latin typeface="Tahoma"/>
                <a:ea typeface="Tahoma"/>
                <a:cs typeface="Tahoma"/>
                <a:sym typeface="Tahoma"/>
              </a:defRPr>
            </a:lvl4pPr>
            <a:lvl5pPr indent="0" lvl="4" marL="0" marR="0" algn="r">
              <a:spcBef>
                <a:spcPts val="0"/>
              </a:spcBef>
              <a:spcAft>
                <a:spcPts val="0"/>
              </a:spcAft>
              <a:buNone/>
              <a:defRPr b="0" sz="1400">
                <a:solidFill>
                  <a:schemeClr val="dk1"/>
                </a:solidFill>
                <a:latin typeface="Tahoma"/>
                <a:ea typeface="Tahoma"/>
                <a:cs typeface="Tahoma"/>
                <a:sym typeface="Tahoma"/>
              </a:defRPr>
            </a:lvl5pPr>
            <a:lvl6pPr indent="0" lvl="5" marL="0" marR="0" algn="r">
              <a:spcBef>
                <a:spcPts val="0"/>
              </a:spcBef>
              <a:spcAft>
                <a:spcPts val="0"/>
              </a:spcAft>
              <a:buNone/>
              <a:defRPr b="0" sz="1400">
                <a:solidFill>
                  <a:schemeClr val="dk1"/>
                </a:solidFill>
                <a:latin typeface="Tahoma"/>
                <a:ea typeface="Tahoma"/>
                <a:cs typeface="Tahoma"/>
                <a:sym typeface="Tahoma"/>
              </a:defRPr>
            </a:lvl6pPr>
            <a:lvl7pPr indent="0" lvl="6" marL="0" marR="0" algn="r">
              <a:spcBef>
                <a:spcPts val="0"/>
              </a:spcBef>
              <a:spcAft>
                <a:spcPts val="0"/>
              </a:spcAft>
              <a:buNone/>
              <a:defRPr b="0" sz="1400">
                <a:solidFill>
                  <a:schemeClr val="dk1"/>
                </a:solidFill>
                <a:latin typeface="Tahoma"/>
                <a:ea typeface="Tahoma"/>
                <a:cs typeface="Tahoma"/>
                <a:sym typeface="Tahoma"/>
              </a:defRPr>
            </a:lvl7pPr>
            <a:lvl8pPr indent="0" lvl="7" marL="0" marR="0" algn="r">
              <a:spcBef>
                <a:spcPts val="0"/>
              </a:spcBef>
              <a:spcAft>
                <a:spcPts val="0"/>
              </a:spcAft>
              <a:buNone/>
              <a:defRPr b="0" sz="1400">
                <a:solidFill>
                  <a:schemeClr val="dk1"/>
                </a:solidFill>
                <a:latin typeface="Tahoma"/>
                <a:ea typeface="Tahoma"/>
                <a:cs typeface="Tahoma"/>
                <a:sym typeface="Tahoma"/>
              </a:defRPr>
            </a:lvl8pPr>
            <a:lvl9pPr indent="0" lvl="8" marL="0" marR="0" algn="r">
              <a:spcBef>
                <a:spcPts val="0"/>
              </a:spcBef>
              <a:spcAft>
                <a:spcPts val="0"/>
              </a:spcAft>
              <a:buNone/>
              <a:defRPr b="0"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2 Content" type="txAndTwoObj">
  <p:cSld name="TEXT_AND_TWO_OBJECTS">
    <p:spTree>
      <p:nvGrpSpPr>
        <p:cNvPr id="210" name="Shape 210"/>
        <p:cNvGrpSpPr/>
        <p:nvPr/>
      </p:nvGrpSpPr>
      <p:grpSpPr>
        <a:xfrm>
          <a:off x="0" y="0"/>
          <a:ext cx="0" cy="0"/>
          <a:chOff x="0" y="0"/>
          <a:chExt cx="0" cy="0"/>
        </a:xfrm>
      </p:grpSpPr>
      <p:sp>
        <p:nvSpPr>
          <p:cNvPr id="211" name="Google Shape;211;p13"/>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13"/>
          <p:cNvSpPr txBox="1"/>
          <p:nvPr>
            <p:ph idx="1" type="body"/>
          </p:nvPr>
        </p:nvSpPr>
        <p:spPr>
          <a:xfrm>
            <a:off x="838200" y="1905000"/>
            <a:ext cx="3810000" cy="4114800"/>
          </a:xfrm>
          <a:prstGeom prst="rect">
            <a:avLst/>
          </a:prstGeom>
          <a:noFill/>
          <a:ln>
            <a:noFill/>
          </a:ln>
        </p:spPr>
        <p:txBody>
          <a:bodyPr anchorCtr="0" anchor="t" bIns="45700" lIns="91425" spcFirstLastPara="1" rIns="91425" wrap="square" tIns="45700"/>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213" name="Google Shape;213;p13"/>
          <p:cNvSpPr txBox="1"/>
          <p:nvPr>
            <p:ph idx="2" type="body"/>
          </p:nvPr>
        </p:nvSpPr>
        <p:spPr>
          <a:xfrm>
            <a:off x="4800600" y="1905000"/>
            <a:ext cx="3810000" cy="1981200"/>
          </a:xfrm>
          <a:prstGeom prst="rect">
            <a:avLst/>
          </a:prstGeom>
          <a:noFill/>
          <a:ln>
            <a:noFill/>
          </a:ln>
        </p:spPr>
        <p:txBody>
          <a:bodyPr anchorCtr="0" anchor="t" bIns="45700" lIns="91425" spcFirstLastPara="1" rIns="91425" wrap="square" tIns="45700"/>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214" name="Google Shape;214;p13"/>
          <p:cNvSpPr txBox="1"/>
          <p:nvPr>
            <p:ph idx="3" type="body"/>
          </p:nvPr>
        </p:nvSpPr>
        <p:spPr>
          <a:xfrm>
            <a:off x="4800600" y="4038600"/>
            <a:ext cx="3810000" cy="1981200"/>
          </a:xfrm>
          <a:prstGeom prst="rect">
            <a:avLst/>
          </a:prstGeom>
          <a:noFill/>
          <a:ln>
            <a:noFill/>
          </a:ln>
        </p:spPr>
        <p:txBody>
          <a:bodyPr anchorCtr="0" anchor="t" bIns="45700" lIns="91425" spcFirstLastPara="1" rIns="91425" wrap="square" tIns="45700"/>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215" name="Google Shape;215;p13"/>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1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13"/>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sz="1400">
                <a:solidFill>
                  <a:schemeClr val="dk1"/>
                </a:solidFill>
                <a:latin typeface="Tahoma"/>
                <a:ea typeface="Tahoma"/>
                <a:cs typeface="Tahoma"/>
                <a:sym typeface="Tahoma"/>
              </a:defRPr>
            </a:lvl1pPr>
            <a:lvl2pPr indent="0" lvl="1" marL="0" marR="0" algn="r">
              <a:spcBef>
                <a:spcPts val="0"/>
              </a:spcBef>
              <a:spcAft>
                <a:spcPts val="0"/>
              </a:spcAft>
              <a:buNone/>
              <a:defRPr b="0" sz="1400">
                <a:solidFill>
                  <a:schemeClr val="dk1"/>
                </a:solidFill>
                <a:latin typeface="Tahoma"/>
                <a:ea typeface="Tahoma"/>
                <a:cs typeface="Tahoma"/>
                <a:sym typeface="Tahoma"/>
              </a:defRPr>
            </a:lvl2pPr>
            <a:lvl3pPr indent="0" lvl="2" marL="0" marR="0" algn="r">
              <a:spcBef>
                <a:spcPts val="0"/>
              </a:spcBef>
              <a:spcAft>
                <a:spcPts val="0"/>
              </a:spcAft>
              <a:buNone/>
              <a:defRPr b="0" sz="1400">
                <a:solidFill>
                  <a:schemeClr val="dk1"/>
                </a:solidFill>
                <a:latin typeface="Tahoma"/>
                <a:ea typeface="Tahoma"/>
                <a:cs typeface="Tahoma"/>
                <a:sym typeface="Tahoma"/>
              </a:defRPr>
            </a:lvl3pPr>
            <a:lvl4pPr indent="0" lvl="3" marL="0" marR="0" algn="r">
              <a:spcBef>
                <a:spcPts val="0"/>
              </a:spcBef>
              <a:spcAft>
                <a:spcPts val="0"/>
              </a:spcAft>
              <a:buNone/>
              <a:defRPr b="0" sz="1400">
                <a:solidFill>
                  <a:schemeClr val="dk1"/>
                </a:solidFill>
                <a:latin typeface="Tahoma"/>
                <a:ea typeface="Tahoma"/>
                <a:cs typeface="Tahoma"/>
                <a:sym typeface="Tahoma"/>
              </a:defRPr>
            </a:lvl4pPr>
            <a:lvl5pPr indent="0" lvl="4" marL="0" marR="0" algn="r">
              <a:spcBef>
                <a:spcPts val="0"/>
              </a:spcBef>
              <a:spcAft>
                <a:spcPts val="0"/>
              </a:spcAft>
              <a:buNone/>
              <a:defRPr b="0" sz="1400">
                <a:solidFill>
                  <a:schemeClr val="dk1"/>
                </a:solidFill>
                <a:latin typeface="Tahoma"/>
                <a:ea typeface="Tahoma"/>
                <a:cs typeface="Tahoma"/>
                <a:sym typeface="Tahoma"/>
              </a:defRPr>
            </a:lvl5pPr>
            <a:lvl6pPr indent="0" lvl="5" marL="0" marR="0" algn="r">
              <a:spcBef>
                <a:spcPts val="0"/>
              </a:spcBef>
              <a:spcAft>
                <a:spcPts val="0"/>
              </a:spcAft>
              <a:buNone/>
              <a:defRPr b="0" sz="1400">
                <a:solidFill>
                  <a:schemeClr val="dk1"/>
                </a:solidFill>
                <a:latin typeface="Tahoma"/>
                <a:ea typeface="Tahoma"/>
                <a:cs typeface="Tahoma"/>
                <a:sym typeface="Tahoma"/>
              </a:defRPr>
            </a:lvl6pPr>
            <a:lvl7pPr indent="0" lvl="6" marL="0" marR="0" algn="r">
              <a:spcBef>
                <a:spcPts val="0"/>
              </a:spcBef>
              <a:spcAft>
                <a:spcPts val="0"/>
              </a:spcAft>
              <a:buNone/>
              <a:defRPr b="0" sz="1400">
                <a:solidFill>
                  <a:schemeClr val="dk1"/>
                </a:solidFill>
                <a:latin typeface="Tahoma"/>
                <a:ea typeface="Tahoma"/>
                <a:cs typeface="Tahoma"/>
                <a:sym typeface="Tahoma"/>
              </a:defRPr>
            </a:lvl7pPr>
            <a:lvl8pPr indent="0" lvl="7" marL="0" marR="0" algn="r">
              <a:spcBef>
                <a:spcPts val="0"/>
              </a:spcBef>
              <a:spcAft>
                <a:spcPts val="0"/>
              </a:spcAft>
              <a:buNone/>
              <a:defRPr b="0" sz="1400">
                <a:solidFill>
                  <a:schemeClr val="dk1"/>
                </a:solidFill>
                <a:latin typeface="Tahoma"/>
                <a:ea typeface="Tahoma"/>
                <a:cs typeface="Tahoma"/>
                <a:sym typeface="Tahoma"/>
              </a:defRPr>
            </a:lvl8pPr>
            <a:lvl9pPr indent="0" lvl="8" marL="0" marR="0" algn="r">
              <a:spcBef>
                <a:spcPts val="0"/>
              </a:spcBef>
              <a:spcAft>
                <a:spcPts val="0"/>
              </a:spcAft>
              <a:buNone/>
              <a:defRPr b="0"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ype="objOnly">
  <p:cSld name="OBJECT_ONLY">
    <p:spTree>
      <p:nvGrpSpPr>
        <p:cNvPr id="218" name="Shape 218"/>
        <p:cNvGrpSpPr/>
        <p:nvPr/>
      </p:nvGrpSpPr>
      <p:grpSpPr>
        <a:xfrm>
          <a:off x="0" y="0"/>
          <a:ext cx="0" cy="0"/>
          <a:chOff x="0" y="0"/>
          <a:chExt cx="0" cy="0"/>
        </a:xfrm>
      </p:grpSpPr>
      <p:sp>
        <p:nvSpPr>
          <p:cNvPr id="219" name="Google Shape;219;p14"/>
          <p:cNvSpPr txBox="1"/>
          <p:nvPr>
            <p:ph idx="1" type="body"/>
          </p:nvPr>
        </p:nvSpPr>
        <p:spPr>
          <a:xfrm>
            <a:off x="609600" y="304800"/>
            <a:ext cx="8001000" cy="5715000"/>
          </a:xfrm>
          <a:prstGeom prst="rect">
            <a:avLst/>
          </a:prstGeom>
          <a:noFill/>
          <a:ln>
            <a:noFill/>
          </a:ln>
        </p:spPr>
        <p:txBody>
          <a:bodyPr anchorCtr="0" anchor="t" bIns="45700" lIns="91425" spcFirstLastPara="1" rIns="91425" wrap="square" tIns="45700"/>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220" name="Google Shape;220;p14"/>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1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14"/>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sz="1400">
                <a:solidFill>
                  <a:schemeClr val="dk1"/>
                </a:solidFill>
                <a:latin typeface="Tahoma"/>
                <a:ea typeface="Tahoma"/>
                <a:cs typeface="Tahoma"/>
                <a:sym typeface="Tahoma"/>
              </a:defRPr>
            </a:lvl1pPr>
            <a:lvl2pPr indent="0" lvl="1" marL="0" marR="0" algn="r">
              <a:spcBef>
                <a:spcPts val="0"/>
              </a:spcBef>
              <a:spcAft>
                <a:spcPts val="0"/>
              </a:spcAft>
              <a:buNone/>
              <a:defRPr b="0" sz="1400">
                <a:solidFill>
                  <a:schemeClr val="dk1"/>
                </a:solidFill>
                <a:latin typeface="Tahoma"/>
                <a:ea typeface="Tahoma"/>
                <a:cs typeface="Tahoma"/>
                <a:sym typeface="Tahoma"/>
              </a:defRPr>
            </a:lvl2pPr>
            <a:lvl3pPr indent="0" lvl="2" marL="0" marR="0" algn="r">
              <a:spcBef>
                <a:spcPts val="0"/>
              </a:spcBef>
              <a:spcAft>
                <a:spcPts val="0"/>
              </a:spcAft>
              <a:buNone/>
              <a:defRPr b="0" sz="1400">
                <a:solidFill>
                  <a:schemeClr val="dk1"/>
                </a:solidFill>
                <a:latin typeface="Tahoma"/>
                <a:ea typeface="Tahoma"/>
                <a:cs typeface="Tahoma"/>
                <a:sym typeface="Tahoma"/>
              </a:defRPr>
            </a:lvl3pPr>
            <a:lvl4pPr indent="0" lvl="3" marL="0" marR="0" algn="r">
              <a:spcBef>
                <a:spcPts val="0"/>
              </a:spcBef>
              <a:spcAft>
                <a:spcPts val="0"/>
              </a:spcAft>
              <a:buNone/>
              <a:defRPr b="0" sz="1400">
                <a:solidFill>
                  <a:schemeClr val="dk1"/>
                </a:solidFill>
                <a:latin typeface="Tahoma"/>
                <a:ea typeface="Tahoma"/>
                <a:cs typeface="Tahoma"/>
                <a:sym typeface="Tahoma"/>
              </a:defRPr>
            </a:lvl4pPr>
            <a:lvl5pPr indent="0" lvl="4" marL="0" marR="0" algn="r">
              <a:spcBef>
                <a:spcPts val="0"/>
              </a:spcBef>
              <a:spcAft>
                <a:spcPts val="0"/>
              </a:spcAft>
              <a:buNone/>
              <a:defRPr b="0" sz="1400">
                <a:solidFill>
                  <a:schemeClr val="dk1"/>
                </a:solidFill>
                <a:latin typeface="Tahoma"/>
                <a:ea typeface="Tahoma"/>
                <a:cs typeface="Tahoma"/>
                <a:sym typeface="Tahoma"/>
              </a:defRPr>
            </a:lvl5pPr>
            <a:lvl6pPr indent="0" lvl="5" marL="0" marR="0" algn="r">
              <a:spcBef>
                <a:spcPts val="0"/>
              </a:spcBef>
              <a:spcAft>
                <a:spcPts val="0"/>
              </a:spcAft>
              <a:buNone/>
              <a:defRPr b="0" sz="1400">
                <a:solidFill>
                  <a:schemeClr val="dk1"/>
                </a:solidFill>
                <a:latin typeface="Tahoma"/>
                <a:ea typeface="Tahoma"/>
                <a:cs typeface="Tahoma"/>
                <a:sym typeface="Tahoma"/>
              </a:defRPr>
            </a:lvl6pPr>
            <a:lvl7pPr indent="0" lvl="6" marL="0" marR="0" algn="r">
              <a:spcBef>
                <a:spcPts val="0"/>
              </a:spcBef>
              <a:spcAft>
                <a:spcPts val="0"/>
              </a:spcAft>
              <a:buNone/>
              <a:defRPr b="0" sz="1400">
                <a:solidFill>
                  <a:schemeClr val="dk1"/>
                </a:solidFill>
                <a:latin typeface="Tahoma"/>
                <a:ea typeface="Tahoma"/>
                <a:cs typeface="Tahoma"/>
                <a:sym typeface="Tahoma"/>
              </a:defRPr>
            </a:lvl7pPr>
            <a:lvl8pPr indent="0" lvl="7" marL="0" marR="0" algn="r">
              <a:spcBef>
                <a:spcPts val="0"/>
              </a:spcBef>
              <a:spcAft>
                <a:spcPts val="0"/>
              </a:spcAft>
              <a:buNone/>
              <a:defRPr b="0" sz="1400">
                <a:solidFill>
                  <a:schemeClr val="dk1"/>
                </a:solidFill>
                <a:latin typeface="Tahoma"/>
                <a:ea typeface="Tahoma"/>
                <a:cs typeface="Tahoma"/>
                <a:sym typeface="Tahoma"/>
              </a:defRPr>
            </a:lvl8pPr>
            <a:lvl9pPr indent="0" lvl="8" marL="0" marR="0" algn="r">
              <a:spcBef>
                <a:spcPts val="0"/>
              </a:spcBef>
              <a:spcAft>
                <a:spcPts val="0"/>
              </a:spcAft>
              <a:buNone/>
              <a:defRPr b="0"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4 Content" type="fourObj">
  <p:cSld name="FOUR_OBJECTS">
    <p:spTree>
      <p:nvGrpSpPr>
        <p:cNvPr id="223" name="Shape 223"/>
        <p:cNvGrpSpPr/>
        <p:nvPr/>
      </p:nvGrpSpPr>
      <p:grpSpPr>
        <a:xfrm>
          <a:off x="0" y="0"/>
          <a:ext cx="0" cy="0"/>
          <a:chOff x="0" y="0"/>
          <a:chExt cx="0" cy="0"/>
        </a:xfrm>
      </p:grpSpPr>
      <p:sp>
        <p:nvSpPr>
          <p:cNvPr id="224" name="Google Shape;224;p15"/>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15"/>
          <p:cNvSpPr txBox="1"/>
          <p:nvPr>
            <p:ph idx="1" type="body"/>
          </p:nvPr>
        </p:nvSpPr>
        <p:spPr>
          <a:xfrm>
            <a:off x="838200" y="1905000"/>
            <a:ext cx="3810000" cy="1981200"/>
          </a:xfrm>
          <a:prstGeom prst="rect">
            <a:avLst/>
          </a:prstGeom>
          <a:noFill/>
          <a:ln>
            <a:noFill/>
          </a:ln>
        </p:spPr>
        <p:txBody>
          <a:bodyPr anchorCtr="0" anchor="t" bIns="45700" lIns="91425" spcFirstLastPara="1" rIns="91425" wrap="square" tIns="45700"/>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226" name="Google Shape;226;p15"/>
          <p:cNvSpPr txBox="1"/>
          <p:nvPr>
            <p:ph idx="2" type="body"/>
          </p:nvPr>
        </p:nvSpPr>
        <p:spPr>
          <a:xfrm>
            <a:off x="4800600" y="1905000"/>
            <a:ext cx="3810000" cy="1981200"/>
          </a:xfrm>
          <a:prstGeom prst="rect">
            <a:avLst/>
          </a:prstGeom>
          <a:noFill/>
          <a:ln>
            <a:noFill/>
          </a:ln>
        </p:spPr>
        <p:txBody>
          <a:bodyPr anchorCtr="0" anchor="t" bIns="45700" lIns="91425" spcFirstLastPara="1" rIns="91425" wrap="square" tIns="45700"/>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227" name="Google Shape;227;p15"/>
          <p:cNvSpPr txBox="1"/>
          <p:nvPr>
            <p:ph idx="3" type="body"/>
          </p:nvPr>
        </p:nvSpPr>
        <p:spPr>
          <a:xfrm>
            <a:off x="838200" y="4038600"/>
            <a:ext cx="3810000" cy="1981200"/>
          </a:xfrm>
          <a:prstGeom prst="rect">
            <a:avLst/>
          </a:prstGeom>
          <a:noFill/>
          <a:ln>
            <a:noFill/>
          </a:ln>
        </p:spPr>
        <p:txBody>
          <a:bodyPr anchorCtr="0" anchor="t" bIns="45700" lIns="91425" spcFirstLastPara="1" rIns="91425" wrap="square" tIns="45700"/>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228" name="Google Shape;228;p15"/>
          <p:cNvSpPr txBox="1"/>
          <p:nvPr>
            <p:ph idx="4" type="body"/>
          </p:nvPr>
        </p:nvSpPr>
        <p:spPr>
          <a:xfrm>
            <a:off x="4800600" y="4038600"/>
            <a:ext cx="3810000" cy="1981200"/>
          </a:xfrm>
          <a:prstGeom prst="rect">
            <a:avLst/>
          </a:prstGeom>
          <a:noFill/>
          <a:ln>
            <a:noFill/>
          </a:ln>
        </p:spPr>
        <p:txBody>
          <a:bodyPr anchorCtr="0" anchor="t" bIns="45700" lIns="91425" spcFirstLastPara="1" rIns="91425" wrap="square" tIns="45700"/>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229" name="Google Shape;229;p15"/>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1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p15"/>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sz="1400">
                <a:solidFill>
                  <a:schemeClr val="dk1"/>
                </a:solidFill>
                <a:latin typeface="Tahoma"/>
                <a:ea typeface="Tahoma"/>
                <a:cs typeface="Tahoma"/>
                <a:sym typeface="Tahoma"/>
              </a:defRPr>
            </a:lvl1pPr>
            <a:lvl2pPr indent="0" lvl="1" marL="0" marR="0" algn="r">
              <a:spcBef>
                <a:spcPts val="0"/>
              </a:spcBef>
              <a:spcAft>
                <a:spcPts val="0"/>
              </a:spcAft>
              <a:buNone/>
              <a:defRPr b="0" sz="1400">
                <a:solidFill>
                  <a:schemeClr val="dk1"/>
                </a:solidFill>
                <a:latin typeface="Tahoma"/>
                <a:ea typeface="Tahoma"/>
                <a:cs typeface="Tahoma"/>
                <a:sym typeface="Tahoma"/>
              </a:defRPr>
            </a:lvl2pPr>
            <a:lvl3pPr indent="0" lvl="2" marL="0" marR="0" algn="r">
              <a:spcBef>
                <a:spcPts val="0"/>
              </a:spcBef>
              <a:spcAft>
                <a:spcPts val="0"/>
              </a:spcAft>
              <a:buNone/>
              <a:defRPr b="0" sz="1400">
                <a:solidFill>
                  <a:schemeClr val="dk1"/>
                </a:solidFill>
                <a:latin typeface="Tahoma"/>
                <a:ea typeface="Tahoma"/>
                <a:cs typeface="Tahoma"/>
                <a:sym typeface="Tahoma"/>
              </a:defRPr>
            </a:lvl3pPr>
            <a:lvl4pPr indent="0" lvl="3" marL="0" marR="0" algn="r">
              <a:spcBef>
                <a:spcPts val="0"/>
              </a:spcBef>
              <a:spcAft>
                <a:spcPts val="0"/>
              </a:spcAft>
              <a:buNone/>
              <a:defRPr b="0" sz="1400">
                <a:solidFill>
                  <a:schemeClr val="dk1"/>
                </a:solidFill>
                <a:latin typeface="Tahoma"/>
                <a:ea typeface="Tahoma"/>
                <a:cs typeface="Tahoma"/>
                <a:sym typeface="Tahoma"/>
              </a:defRPr>
            </a:lvl4pPr>
            <a:lvl5pPr indent="0" lvl="4" marL="0" marR="0" algn="r">
              <a:spcBef>
                <a:spcPts val="0"/>
              </a:spcBef>
              <a:spcAft>
                <a:spcPts val="0"/>
              </a:spcAft>
              <a:buNone/>
              <a:defRPr b="0" sz="1400">
                <a:solidFill>
                  <a:schemeClr val="dk1"/>
                </a:solidFill>
                <a:latin typeface="Tahoma"/>
                <a:ea typeface="Tahoma"/>
                <a:cs typeface="Tahoma"/>
                <a:sym typeface="Tahoma"/>
              </a:defRPr>
            </a:lvl5pPr>
            <a:lvl6pPr indent="0" lvl="5" marL="0" marR="0" algn="r">
              <a:spcBef>
                <a:spcPts val="0"/>
              </a:spcBef>
              <a:spcAft>
                <a:spcPts val="0"/>
              </a:spcAft>
              <a:buNone/>
              <a:defRPr b="0" sz="1400">
                <a:solidFill>
                  <a:schemeClr val="dk1"/>
                </a:solidFill>
                <a:latin typeface="Tahoma"/>
                <a:ea typeface="Tahoma"/>
                <a:cs typeface="Tahoma"/>
                <a:sym typeface="Tahoma"/>
              </a:defRPr>
            </a:lvl6pPr>
            <a:lvl7pPr indent="0" lvl="6" marL="0" marR="0" algn="r">
              <a:spcBef>
                <a:spcPts val="0"/>
              </a:spcBef>
              <a:spcAft>
                <a:spcPts val="0"/>
              </a:spcAft>
              <a:buNone/>
              <a:defRPr b="0" sz="1400">
                <a:solidFill>
                  <a:schemeClr val="dk1"/>
                </a:solidFill>
                <a:latin typeface="Tahoma"/>
                <a:ea typeface="Tahoma"/>
                <a:cs typeface="Tahoma"/>
                <a:sym typeface="Tahoma"/>
              </a:defRPr>
            </a:lvl7pPr>
            <a:lvl8pPr indent="0" lvl="7" marL="0" marR="0" algn="r">
              <a:spcBef>
                <a:spcPts val="0"/>
              </a:spcBef>
              <a:spcAft>
                <a:spcPts val="0"/>
              </a:spcAft>
              <a:buNone/>
              <a:defRPr b="0" sz="1400">
                <a:solidFill>
                  <a:schemeClr val="dk1"/>
                </a:solidFill>
                <a:latin typeface="Tahoma"/>
                <a:ea typeface="Tahoma"/>
                <a:cs typeface="Tahoma"/>
                <a:sym typeface="Tahoma"/>
              </a:defRPr>
            </a:lvl8pPr>
            <a:lvl9pPr indent="0" lvl="8" marL="0" marR="0" algn="r">
              <a:spcBef>
                <a:spcPts val="0"/>
              </a:spcBef>
              <a:spcAft>
                <a:spcPts val="0"/>
              </a:spcAft>
              <a:buNone/>
              <a:defRPr b="0"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47" name="Shape 147"/>
        <p:cNvGrpSpPr/>
        <p:nvPr/>
      </p:nvGrpSpPr>
      <p:grpSpPr>
        <a:xfrm>
          <a:off x="0" y="0"/>
          <a:ext cx="0" cy="0"/>
          <a:chOff x="0" y="0"/>
          <a:chExt cx="0" cy="0"/>
        </a:xfrm>
      </p:grpSpPr>
      <p:sp>
        <p:nvSpPr>
          <p:cNvPr id="148" name="Google Shape;148;p3"/>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3"/>
          <p:cNvSpPr txBox="1"/>
          <p:nvPr>
            <p:ph idx="1" type="body"/>
          </p:nvPr>
        </p:nvSpPr>
        <p:spPr>
          <a:xfrm>
            <a:off x="838200" y="1905000"/>
            <a:ext cx="7772400" cy="4114800"/>
          </a:xfrm>
          <a:prstGeom prst="rect">
            <a:avLst/>
          </a:prstGeom>
          <a:noFill/>
          <a:ln>
            <a:noFill/>
          </a:ln>
        </p:spPr>
        <p:txBody>
          <a:bodyPr anchorCtr="0" anchor="t" bIns="45700" lIns="91425" spcFirstLastPara="1" rIns="91425" wrap="square" tIns="45700"/>
          <a:lstStyle>
            <a:lvl1pPr indent="-354330" lvl="0" marL="457200" algn="l">
              <a:spcBef>
                <a:spcPts val="360"/>
              </a:spcBef>
              <a:spcAft>
                <a:spcPts val="0"/>
              </a:spcAft>
              <a:buSzPts val="1980"/>
              <a:buChar char="•"/>
              <a:defRPr/>
            </a:lvl1pPr>
            <a:lvl2pPr indent="-297180" lvl="1" marL="914400" algn="l">
              <a:spcBef>
                <a:spcPts val="360"/>
              </a:spcBef>
              <a:spcAft>
                <a:spcPts val="0"/>
              </a:spcAft>
              <a:buSzPts val="1080"/>
              <a:buChar char="■"/>
              <a:defRPr/>
            </a:lvl2pPr>
            <a:lvl3pPr indent="-337185" lvl="2" marL="1371600" algn="l">
              <a:spcBef>
                <a:spcPts val="360"/>
              </a:spcBef>
              <a:spcAft>
                <a:spcPts val="0"/>
              </a:spcAft>
              <a:buSzPts val="1710"/>
              <a:buChar char="•"/>
              <a:defRPr/>
            </a:lvl3pPr>
            <a:lvl4pPr indent="-302894" lvl="3" marL="1828800" algn="l">
              <a:spcBef>
                <a:spcPts val="360"/>
              </a:spcBef>
              <a:spcAft>
                <a:spcPts val="0"/>
              </a:spcAft>
              <a:buSzPts val="1170"/>
              <a:buChar char="■"/>
              <a:defRPr/>
            </a:lvl4pPr>
            <a:lvl5pPr indent="-297179" lvl="4" marL="2286000" algn="l">
              <a:spcBef>
                <a:spcPts val="360"/>
              </a:spcBef>
              <a:spcAft>
                <a:spcPts val="0"/>
              </a:spcAft>
              <a:buSzPts val="1080"/>
              <a:buChar char="■"/>
              <a:defRPr/>
            </a:lvl5pPr>
            <a:lvl6pPr indent="-297179" lvl="5" marL="2743200" algn="l">
              <a:spcBef>
                <a:spcPts val="360"/>
              </a:spcBef>
              <a:spcAft>
                <a:spcPts val="0"/>
              </a:spcAft>
              <a:buSzPts val="1080"/>
              <a:buChar char="■"/>
              <a:defRPr/>
            </a:lvl6pPr>
            <a:lvl7pPr indent="-297179" lvl="6" marL="3200400" algn="l">
              <a:spcBef>
                <a:spcPts val="360"/>
              </a:spcBef>
              <a:spcAft>
                <a:spcPts val="0"/>
              </a:spcAft>
              <a:buSzPts val="1080"/>
              <a:buChar char="■"/>
              <a:defRPr/>
            </a:lvl7pPr>
            <a:lvl8pPr indent="-297179" lvl="7" marL="3657600" algn="l">
              <a:spcBef>
                <a:spcPts val="360"/>
              </a:spcBef>
              <a:spcAft>
                <a:spcPts val="0"/>
              </a:spcAft>
              <a:buSzPts val="1080"/>
              <a:buChar char="■"/>
              <a:defRPr/>
            </a:lvl8pPr>
            <a:lvl9pPr indent="-297179" lvl="8" marL="4114800" algn="l">
              <a:spcBef>
                <a:spcPts val="360"/>
              </a:spcBef>
              <a:spcAft>
                <a:spcPts val="0"/>
              </a:spcAft>
              <a:buSzPts val="1080"/>
              <a:buChar char="■"/>
              <a:defRPr/>
            </a:lvl9pPr>
          </a:lstStyle>
          <a:p/>
        </p:txBody>
      </p:sp>
      <p:sp>
        <p:nvSpPr>
          <p:cNvPr id="150" name="Google Shape;150;p3"/>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3"/>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sz="1400">
                <a:solidFill>
                  <a:schemeClr val="dk1"/>
                </a:solidFill>
                <a:latin typeface="Tahoma"/>
                <a:ea typeface="Tahoma"/>
                <a:cs typeface="Tahoma"/>
                <a:sym typeface="Tahoma"/>
              </a:defRPr>
            </a:lvl1pPr>
            <a:lvl2pPr indent="0" lvl="1" marL="0" marR="0" algn="r">
              <a:spcBef>
                <a:spcPts val="0"/>
              </a:spcBef>
              <a:spcAft>
                <a:spcPts val="0"/>
              </a:spcAft>
              <a:buNone/>
              <a:defRPr b="0" sz="1400">
                <a:solidFill>
                  <a:schemeClr val="dk1"/>
                </a:solidFill>
                <a:latin typeface="Tahoma"/>
                <a:ea typeface="Tahoma"/>
                <a:cs typeface="Tahoma"/>
                <a:sym typeface="Tahoma"/>
              </a:defRPr>
            </a:lvl2pPr>
            <a:lvl3pPr indent="0" lvl="2" marL="0" marR="0" algn="r">
              <a:spcBef>
                <a:spcPts val="0"/>
              </a:spcBef>
              <a:spcAft>
                <a:spcPts val="0"/>
              </a:spcAft>
              <a:buNone/>
              <a:defRPr b="0" sz="1400">
                <a:solidFill>
                  <a:schemeClr val="dk1"/>
                </a:solidFill>
                <a:latin typeface="Tahoma"/>
                <a:ea typeface="Tahoma"/>
                <a:cs typeface="Tahoma"/>
                <a:sym typeface="Tahoma"/>
              </a:defRPr>
            </a:lvl3pPr>
            <a:lvl4pPr indent="0" lvl="3" marL="0" marR="0" algn="r">
              <a:spcBef>
                <a:spcPts val="0"/>
              </a:spcBef>
              <a:spcAft>
                <a:spcPts val="0"/>
              </a:spcAft>
              <a:buNone/>
              <a:defRPr b="0" sz="1400">
                <a:solidFill>
                  <a:schemeClr val="dk1"/>
                </a:solidFill>
                <a:latin typeface="Tahoma"/>
                <a:ea typeface="Tahoma"/>
                <a:cs typeface="Tahoma"/>
                <a:sym typeface="Tahoma"/>
              </a:defRPr>
            </a:lvl4pPr>
            <a:lvl5pPr indent="0" lvl="4" marL="0" marR="0" algn="r">
              <a:spcBef>
                <a:spcPts val="0"/>
              </a:spcBef>
              <a:spcAft>
                <a:spcPts val="0"/>
              </a:spcAft>
              <a:buNone/>
              <a:defRPr b="0" sz="1400">
                <a:solidFill>
                  <a:schemeClr val="dk1"/>
                </a:solidFill>
                <a:latin typeface="Tahoma"/>
                <a:ea typeface="Tahoma"/>
                <a:cs typeface="Tahoma"/>
                <a:sym typeface="Tahoma"/>
              </a:defRPr>
            </a:lvl5pPr>
            <a:lvl6pPr indent="0" lvl="5" marL="0" marR="0" algn="r">
              <a:spcBef>
                <a:spcPts val="0"/>
              </a:spcBef>
              <a:spcAft>
                <a:spcPts val="0"/>
              </a:spcAft>
              <a:buNone/>
              <a:defRPr b="0" sz="1400">
                <a:solidFill>
                  <a:schemeClr val="dk1"/>
                </a:solidFill>
                <a:latin typeface="Tahoma"/>
                <a:ea typeface="Tahoma"/>
                <a:cs typeface="Tahoma"/>
                <a:sym typeface="Tahoma"/>
              </a:defRPr>
            </a:lvl6pPr>
            <a:lvl7pPr indent="0" lvl="6" marL="0" marR="0" algn="r">
              <a:spcBef>
                <a:spcPts val="0"/>
              </a:spcBef>
              <a:spcAft>
                <a:spcPts val="0"/>
              </a:spcAft>
              <a:buNone/>
              <a:defRPr b="0" sz="1400">
                <a:solidFill>
                  <a:schemeClr val="dk1"/>
                </a:solidFill>
                <a:latin typeface="Tahoma"/>
                <a:ea typeface="Tahoma"/>
                <a:cs typeface="Tahoma"/>
                <a:sym typeface="Tahoma"/>
              </a:defRPr>
            </a:lvl7pPr>
            <a:lvl8pPr indent="0" lvl="7" marL="0" marR="0" algn="r">
              <a:spcBef>
                <a:spcPts val="0"/>
              </a:spcBef>
              <a:spcAft>
                <a:spcPts val="0"/>
              </a:spcAft>
              <a:buNone/>
              <a:defRPr b="0" sz="1400">
                <a:solidFill>
                  <a:schemeClr val="dk1"/>
                </a:solidFill>
                <a:latin typeface="Tahoma"/>
                <a:ea typeface="Tahoma"/>
                <a:cs typeface="Tahoma"/>
                <a:sym typeface="Tahoma"/>
              </a:defRPr>
            </a:lvl8pPr>
            <a:lvl9pPr indent="0" lvl="8" marL="0" marR="0" algn="r">
              <a:spcBef>
                <a:spcPts val="0"/>
              </a:spcBef>
              <a:spcAft>
                <a:spcPts val="0"/>
              </a:spcAft>
              <a:buNone/>
              <a:defRPr b="0"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3" name="Shape 153"/>
        <p:cNvGrpSpPr/>
        <p:nvPr/>
      </p:nvGrpSpPr>
      <p:grpSpPr>
        <a:xfrm>
          <a:off x="0" y="0"/>
          <a:ext cx="0" cy="0"/>
          <a:chOff x="0" y="0"/>
          <a:chExt cx="0" cy="0"/>
        </a:xfrm>
      </p:grpSpPr>
      <p:sp>
        <p:nvSpPr>
          <p:cNvPr id="154" name="Google Shape;154;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algn="l">
              <a:spcBef>
                <a:spcPts val="400"/>
              </a:spcBef>
              <a:spcAft>
                <a:spcPts val="0"/>
              </a:spcAft>
              <a:buSzPts val="2200"/>
              <a:buNone/>
              <a:defRPr sz="2000"/>
            </a:lvl1pPr>
            <a:lvl2pPr indent="-228600" lvl="1" marL="914400" algn="l">
              <a:spcBef>
                <a:spcPts val="360"/>
              </a:spcBef>
              <a:spcAft>
                <a:spcPts val="0"/>
              </a:spcAft>
              <a:buSzPts val="1080"/>
              <a:buNone/>
              <a:defRPr sz="1800"/>
            </a:lvl2pPr>
            <a:lvl3pPr indent="-228600" lvl="2" marL="1371600" algn="l">
              <a:spcBef>
                <a:spcPts val="320"/>
              </a:spcBef>
              <a:spcAft>
                <a:spcPts val="0"/>
              </a:spcAft>
              <a:buSzPts val="1520"/>
              <a:buNone/>
              <a:defRPr sz="1600"/>
            </a:lvl3pPr>
            <a:lvl4pPr indent="-228600" lvl="3" marL="1828800" algn="l">
              <a:spcBef>
                <a:spcPts val="280"/>
              </a:spcBef>
              <a:spcAft>
                <a:spcPts val="0"/>
              </a:spcAft>
              <a:buSzPts val="910"/>
              <a:buNone/>
              <a:defRPr sz="1400"/>
            </a:lvl4pPr>
            <a:lvl5pPr indent="-228600" lvl="4" marL="2286000" algn="l">
              <a:spcBef>
                <a:spcPts val="280"/>
              </a:spcBef>
              <a:spcAft>
                <a:spcPts val="0"/>
              </a:spcAft>
              <a:buSzPts val="840"/>
              <a:buNone/>
              <a:defRPr sz="1400"/>
            </a:lvl5pPr>
            <a:lvl6pPr indent="-228600" lvl="5" marL="2743200" algn="l">
              <a:spcBef>
                <a:spcPts val="280"/>
              </a:spcBef>
              <a:spcAft>
                <a:spcPts val="0"/>
              </a:spcAft>
              <a:buSzPts val="840"/>
              <a:buNone/>
              <a:defRPr sz="1400"/>
            </a:lvl6pPr>
            <a:lvl7pPr indent="-228600" lvl="6" marL="3200400" algn="l">
              <a:spcBef>
                <a:spcPts val="280"/>
              </a:spcBef>
              <a:spcAft>
                <a:spcPts val="0"/>
              </a:spcAft>
              <a:buSzPts val="840"/>
              <a:buNone/>
              <a:defRPr sz="1400"/>
            </a:lvl7pPr>
            <a:lvl8pPr indent="-228600" lvl="7" marL="3657600" algn="l">
              <a:spcBef>
                <a:spcPts val="280"/>
              </a:spcBef>
              <a:spcAft>
                <a:spcPts val="0"/>
              </a:spcAft>
              <a:buSzPts val="840"/>
              <a:buNone/>
              <a:defRPr sz="1400"/>
            </a:lvl8pPr>
            <a:lvl9pPr indent="-228600" lvl="8" marL="4114800" algn="l">
              <a:spcBef>
                <a:spcPts val="280"/>
              </a:spcBef>
              <a:spcAft>
                <a:spcPts val="0"/>
              </a:spcAft>
              <a:buSzPts val="840"/>
              <a:buNone/>
              <a:defRPr sz="1400"/>
            </a:lvl9pPr>
          </a:lstStyle>
          <a:p/>
        </p:txBody>
      </p:sp>
      <p:sp>
        <p:nvSpPr>
          <p:cNvPr id="156" name="Google Shape;156;p4"/>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4"/>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sz="1400">
                <a:solidFill>
                  <a:schemeClr val="dk1"/>
                </a:solidFill>
                <a:latin typeface="Tahoma"/>
                <a:ea typeface="Tahoma"/>
                <a:cs typeface="Tahoma"/>
                <a:sym typeface="Tahoma"/>
              </a:defRPr>
            </a:lvl1pPr>
            <a:lvl2pPr indent="0" lvl="1" marL="0" marR="0" algn="r">
              <a:spcBef>
                <a:spcPts val="0"/>
              </a:spcBef>
              <a:spcAft>
                <a:spcPts val="0"/>
              </a:spcAft>
              <a:buNone/>
              <a:defRPr b="0" sz="1400">
                <a:solidFill>
                  <a:schemeClr val="dk1"/>
                </a:solidFill>
                <a:latin typeface="Tahoma"/>
                <a:ea typeface="Tahoma"/>
                <a:cs typeface="Tahoma"/>
                <a:sym typeface="Tahoma"/>
              </a:defRPr>
            </a:lvl2pPr>
            <a:lvl3pPr indent="0" lvl="2" marL="0" marR="0" algn="r">
              <a:spcBef>
                <a:spcPts val="0"/>
              </a:spcBef>
              <a:spcAft>
                <a:spcPts val="0"/>
              </a:spcAft>
              <a:buNone/>
              <a:defRPr b="0" sz="1400">
                <a:solidFill>
                  <a:schemeClr val="dk1"/>
                </a:solidFill>
                <a:latin typeface="Tahoma"/>
                <a:ea typeface="Tahoma"/>
                <a:cs typeface="Tahoma"/>
                <a:sym typeface="Tahoma"/>
              </a:defRPr>
            </a:lvl3pPr>
            <a:lvl4pPr indent="0" lvl="3" marL="0" marR="0" algn="r">
              <a:spcBef>
                <a:spcPts val="0"/>
              </a:spcBef>
              <a:spcAft>
                <a:spcPts val="0"/>
              </a:spcAft>
              <a:buNone/>
              <a:defRPr b="0" sz="1400">
                <a:solidFill>
                  <a:schemeClr val="dk1"/>
                </a:solidFill>
                <a:latin typeface="Tahoma"/>
                <a:ea typeface="Tahoma"/>
                <a:cs typeface="Tahoma"/>
                <a:sym typeface="Tahoma"/>
              </a:defRPr>
            </a:lvl4pPr>
            <a:lvl5pPr indent="0" lvl="4" marL="0" marR="0" algn="r">
              <a:spcBef>
                <a:spcPts val="0"/>
              </a:spcBef>
              <a:spcAft>
                <a:spcPts val="0"/>
              </a:spcAft>
              <a:buNone/>
              <a:defRPr b="0" sz="1400">
                <a:solidFill>
                  <a:schemeClr val="dk1"/>
                </a:solidFill>
                <a:latin typeface="Tahoma"/>
                <a:ea typeface="Tahoma"/>
                <a:cs typeface="Tahoma"/>
                <a:sym typeface="Tahoma"/>
              </a:defRPr>
            </a:lvl5pPr>
            <a:lvl6pPr indent="0" lvl="5" marL="0" marR="0" algn="r">
              <a:spcBef>
                <a:spcPts val="0"/>
              </a:spcBef>
              <a:spcAft>
                <a:spcPts val="0"/>
              </a:spcAft>
              <a:buNone/>
              <a:defRPr b="0" sz="1400">
                <a:solidFill>
                  <a:schemeClr val="dk1"/>
                </a:solidFill>
                <a:latin typeface="Tahoma"/>
                <a:ea typeface="Tahoma"/>
                <a:cs typeface="Tahoma"/>
                <a:sym typeface="Tahoma"/>
              </a:defRPr>
            </a:lvl6pPr>
            <a:lvl7pPr indent="0" lvl="6" marL="0" marR="0" algn="r">
              <a:spcBef>
                <a:spcPts val="0"/>
              </a:spcBef>
              <a:spcAft>
                <a:spcPts val="0"/>
              </a:spcAft>
              <a:buNone/>
              <a:defRPr b="0" sz="1400">
                <a:solidFill>
                  <a:schemeClr val="dk1"/>
                </a:solidFill>
                <a:latin typeface="Tahoma"/>
                <a:ea typeface="Tahoma"/>
                <a:cs typeface="Tahoma"/>
                <a:sym typeface="Tahoma"/>
              </a:defRPr>
            </a:lvl7pPr>
            <a:lvl8pPr indent="0" lvl="7" marL="0" marR="0" algn="r">
              <a:spcBef>
                <a:spcPts val="0"/>
              </a:spcBef>
              <a:spcAft>
                <a:spcPts val="0"/>
              </a:spcAft>
              <a:buNone/>
              <a:defRPr b="0" sz="1400">
                <a:solidFill>
                  <a:schemeClr val="dk1"/>
                </a:solidFill>
                <a:latin typeface="Tahoma"/>
                <a:ea typeface="Tahoma"/>
                <a:cs typeface="Tahoma"/>
                <a:sym typeface="Tahoma"/>
              </a:defRPr>
            </a:lvl8pPr>
            <a:lvl9pPr indent="0" lvl="8" marL="0" marR="0" algn="r">
              <a:spcBef>
                <a:spcPts val="0"/>
              </a:spcBef>
              <a:spcAft>
                <a:spcPts val="0"/>
              </a:spcAft>
              <a:buNone/>
              <a:defRPr b="0"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59" name="Shape 159"/>
        <p:cNvGrpSpPr/>
        <p:nvPr/>
      </p:nvGrpSpPr>
      <p:grpSpPr>
        <a:xfrm>
          <a:off x="0" y="0"/>
          <a:ext cx="0" cy="0"/>
          <a:chOff x="0" y="0"/>
          <a:chExt cx="0" cy="0"/>
        </a:xfrm>
      </p:grpSpPr>
      <p:sp>
        <p:nvSpPr>
          <p:cNvPr id="160" name="Google Shape;160;p5"/>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5"/>
          <p:cNvSpPr txBox="1"/>
          <p:nvPr>
            <p:ph idx="1" type="body"/>
          </p:nvPr>
        </p:nvSpPr>
        <p:spPr>
          <a:xfrm>
            <a:off x="838200" y="1905000"/>
            <a:ext cx="3810000" cy="4114800"/>
          </a:xfrm>
          <a:prstGeom prst="rect">
            <a:avLst/>
          </a:prstGeom>
          <a:noFill/>
          <a:ln>
            <a:noFill/>
          </a:ln>
        </p:spPr>
        <p:txBody>
          <a:bodyPr anchorCtr="0" anchor="t" bIns="45700" lIns="91425" spcFirstLastPara="1" rIns="91425" wrap="square" tIns="45700"/>
          <a:lstStyle>
            <a:lvl1pPr indent="-424180" lvl="0" marL="457200" algn="l">
              <a:spcBef>
                <a:spcPts val="560"/>
              </a:spcBef>
              <a:spcAft>
                <a:spcPts val="0"/>
              </a:spcAft>
              <a:buSzPts val="3080"/>
              <a:buChar char="•"/>
              <a:defRPr sz="2800"/>
            </a:lvl1pPr>
            <a:lvl2pPr indent="-320040" lvl="1" marL="914400" algn="l">
              <a:spcBef>
                <a:spcPts val="480"/>
              </a:spcBef>
              <a:spcAft>
                <a:spcPts val="0"/>
              </a:spcAft>
              <a:buSzPts val="1440"/>
              <a:buChar char="■"/>
              <a:defRPr sz="2400"/>
            </a:lvl2pPr>
            <a:lvl3pPr indent="-349250" lvl="2" marL="1371600" algn="l">
              <a:spcBef>
                <a:spcPts val="400"/>
              </a:spcBef>
              <a:spcAft>
                <a:spcPts val="0"/>
              </a:spcAft>
              <a:buSzPts val="1900"/>
              <a:buChar char="•"/>
              <a:defRPr sz="2000"/>
            </a:lvl3pPr>
            <a:lvl4pPr indent="-302894" lvl="3" marL="1828800" algn="l">
              <a:spcBef>
                <a:spcPts val="360"/>
              </a:spcBef>
              <a:spcAft>
                <a:spcPts val="0"/>
              </a:spcAft>
              <a:buSzPts val="117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162" name="Google Shape;162;p5"/>
          <p:cNvSpPr txBox="1"/>
          <p:nvPr>
            <p:ph idx="2" type="body"/>
          </p:nvPr>
        </p:nvSpPr>
        <p:spPr>
          <a:xfrm>
            <a:off x="4800600" y="1905000"/>
            <a:ext cx="3810000" cy="4114800"/>
          </a:xfrm>
          <a:prstGeom prst="rect">
            <a:avLst/>
          </a:prstGeom>
          <a:noFill/>
          <a:ln>
            <a:noFill/>
          </a:ln>
        </p:spPr>
        <p:txBody>
          <a:bodyPr anchorCtr="0" anchor="t" bIns="45700" lIns="91425" spcFirstLastPara="1" rIns="91425" wrap="square" tIns="45700"/>
          <a:lstStyle>
            <a:lvl1pPr indent="-424180" lvl="0" marL="457200" algn="l">
              <a:spcBef>
                <a:spcPts val="560"/>
              </a:spcBef>
              <a:spcAft>
                <a:spcPts val="0"/>
              </a:spcAft>
              <a:buSzPts val="3080"/>
              <a:buChar char="•"/>
              <a:defRPr sz="2800"/>
            </a:lvl1pPr>
            <a:lvl2pPr indent="-320040" lvl="1" marL="914400" algn="l">
              <a:spcBef>
                <a:spcPts val="480"/>
              </a:spcBef>
              <a:spcAft>
                <a:spcPts val="0"/>
              </a:spcAft>
              <a:buSzPts val="1440"/>
              <a:buChar char="■"/>
              <a:defRPr sz="2400"/>
            </a:lvl2pPr>
            <a:lvl3pPr indent="-349250" lvl="2" marL="1371600" algn="l">
              <a:spcBef>
                <a:spcPts val="400"/>
              </a:spcBef>
              <a:spcAft>
                <a:spcPts val="0"/>
              </a:spcAft>
              <a:buSzPts val="1900"/>
              <a:buChar char="•"/>
              <a:defRPr sz="2000"/>
            </a:lvl3pPr>
            <a:lvl4pPr indent="-302894" lvl="3" marL="1828800" algn="l">
              <a:spcBef>
                <a:spcPts val="360"/>
              </a:spcBef>
              <a:spcAft>
                <a:spcPts val="0"/>
              </a:spcAft>
              <a:buSzPts val="1170"/>
              <a:buChar char="■"/>
              <a:defRPr sz="1800"/>
            </a:lvl4pPr>
            <a:lvl5pPr indent="-297179" lvl="4" marL="2286000" algn="l">
              <a:spcBef>
                <a:spcPts val="360"/>
              </a:spcBef>
              <a:spcAft>
                <a:spcPts val="0"/>
              </a:spcAft>
              <a:buSzPts val="1080"/>
              <a:buChar char="■"/>
              <a:defRPr sz="1800"/>
            </a:lvl5pPr>
            <a:lvl6pPr indent="-297179" lvl="5" marL="2743200" algn="l">
              <a:spcBef>
                <a:spcPts val="360"/>
              </a:spcBef>
              <a:spcAft>
                <a:spcPts val="0"/>
              </a:spcAft>
              <a:buSzPts val="1080"/>
              <a:buChar char="■"/>
              <a:defRPr sz="1800"/>
            </a:lvl6pPr>
            <a:lvl7pPr indent="-297179" lvl="6" marL="3200400" algn="l">
              <a:spcBef>
                <a:spcPts val="360"/>
              </a:spcBef>
              <a:spcAft>
                <a:spcPts val="0"/>
              </a:spcAft>
              <a:buSzPts val="1080"/>
              <a:buChar char="■"/>
              <a:defRPr sz="1800"/>
            </a:lvl7pPr>
            <a:lvl8pPr indent="-297179" lvl="7" marL="3657600" algn="l">
              <a:spcBef>
                <a:spcPts val="360"/>
              </a:spcBef>
              <a:spcAft>
                <a:spcPts val="0"/>
              </a:spcAft>
              <a:buSzPts val="1080"/>
              <a:buChar char="■"/>
              <a:defRPr sz="1800"/>
            </a:lvl8pPr>
            <a:lvl9pPr indent="-297179" lvl="8" marL="4114800" algn="l">
              <a:spcBef>
                <a:spcPts val="360"/>
              </a:spcBef>
              <a:spcAft>
                <a:spcPts val="0"/>
              </a:spcAft>
              <a:buSzPts val="1080"/>
              <a:buChar char="■"/>
              <a:defRPr sz="1800"/>
            </a:lvl9pPr>
          </a:lstStyle>
          <a:p/>
        </p:txBody>
      </p:sp>
      <p:sp>
        <p:nvSpPr>
          <p:cNvPr id="163" name="Google Shape;163;p5"/>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5"/>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sz="1400">
                <a:solidFill>
                  <a:schemeClr val="dk1"/>
                </a:solidFill>
                <a:latin typeface="Tahoma"/>
                <a:ea typeface="Tahoma"/>
                <a:cs typeface="Tahoma"/>
                <a:sym typeface="Tahoma"/>
              </a:defRPr>
            </a:lvl1pPr>
            <a:lvl2pPr indent="0" lvl="1" marL="0" marR="0" algn="r">
              <a:spcBef>
                <a:spcPts val="0"/>
              </a:spcBef>
              <a:spcAft>
                <a:spcPts val="0"/>
              </a:spcAft>
              <a:buNone/>
              <a:defRPr b="0" sz="1400">
                <a:solidFill>
                  <a:schemeClr val="dk1"/>
                </a:solidFill>
                <a:latin typeface="Tahoma"/>
                <a:ea typeface="Tahoma"/>
                <a:cs typeface="Tahoma"/>
                <a:sym typeface="Tahoma"/>
              </a:defRPr>
            </a:lvl2pPr>
            <a:lvl3pPr indent="0" lvl="2" marL="0" marR="0" algn="r">
              <a:spcBef>
                <a:spcPts val="0"/>
              </a:spcBef>
              <a:spcAft>
                <a:spcPts val="0"/>
              </a:spcAft>
              <a:buNone/>
              <a:defRPr b="0" sz="1400">
                <a:solidFill>
                  <a:schemeClr val="dk1"/>
                </a:solidFill>
                <a:latin typeface="Tahoma"/>
                <a:ea typeface="Tahoma"/>
                <a:cs typeface="Tahoma"/>
                <a:sym typeface="Tahoma"/>
              </a:defRPr>
            </a:lvl3pPr>
            <a:lvl4pPr indent="0" lvl="3" marL="0" marR="0" algn="r">
              <a:spcBef>
                <a:spcPts val="0"/>
              </a:spcBef>
              <a:spcAft>
                <a:spcPts val="0"/>
              </a:spcAft>
              <a:buNone/>
              <a:defRPr b="0" sz="1400">
                <a:solidFill>
                  <a:schemeClr val="dk1"/>
                </a:solidFill>
                <a:latin typeface="Tahoma"/>
                <a:ea typeface="Tahoma"/>
                <a:cs typeface="Tahoma"/>
                <a:sym typeface="Tahoma"/>
              </a:defRPr>
            </a:lvl4pPr>
            <a:lvl5pPr indent="0" lvl="4" marL="0" marR="0" algn="r">
              <a:spcBef>
                <a:spcPts val="0"/>
              </a:spcBef>
              <a:spcAft>
                <a:spcPts val="0"/>
              </a:spcAft>
              <a:buNone/>
              <a:defRPr b="0" sz="1400">
                <a:solidFill>
                  <a:schemeClr val="dk1"/>
                </a:solidFill>
                <a:latin typeface="Tahoma"/>
                <a:ea typeface="Tahoma"/>
                <a:cs typeface="Tahoma"/>
                <a:sym typeface="Tahoma"/>
              </a:defRPr>
            </a:lvl5pPr>
            <a:lvl6pPr indent="0" lvl="5" marL="0" marR="0" algn="r">
              <a:spcBef>
                <a:spcPts val="0"/>
              </a:spcBef>
              <a:spcAft>
                <a:spcPts val="0"/>
              </a:spcAft>
              <a:buNone/>
              <a:defRPr b="0" sz="1400">
                <a:solidFill>
                  <a:schemeClr val="dk1"/>
                </a:solidFill>
                <a:latin typeface="Tahoma"/>
                <a:ea typeface="Tahoma"/>
                <a:cs typeface="Tahoma"/>
                <a:sym typeface="Tahoma"/>
              </a:defRPr>
            </a:lvl6pPr>
            <a:lvl7pPr indent="0" lvl="6" marL="0" marR="0" algn="r">
              <a:spcBef>
                <a:spcPts val="0"/>
              </a:spcBef>
              <a:spcAft>
                <a:spcPts val="0"/>
              </a:spcAft>
              <a:buNone/>
              <a:defRPr b="0" sz="1400">
                <a:solidFill>
                  <a:schemeClr val="dk1"/>
                </a:solidFill>
                <a:latin typeface="Tahoma"/>
                <a:ea typeface="Tahoma"/>
                <a:cs typeface="Tahoma"/>
                <a:sym typeface="Tahoma"/>
              </a:defRPr>
            </a:lvl7pPr>
            <a:lvl8pPr indent="0" lvl="7" marL="0" marR="0" algn="r">
              <a:spcBef>
                <a:spcPts val="0"/>
              </a:spcBef>
              <a:spcAft>
                <a:spcPts val="0"/>
              </a:spcAft>
              <a:buNone/>
              <a:defRPr b="0" sz="1400">
                <a:solidFill>
                  <a:schemeClr val="dk1"/>
                </a:solidFill>
                <a:latin typeface="Tahoma"/>
                <a:ea typeface="Tahoma"/>
                <a:cs typeface="Tahoma"/>
                <a:sym typeface="Tahoma"/>
              </a:defRPr>
            </a:lvl8pPr>
            <a:lvl9pPr indent="0" lvl="8" marL="0" marR="0" algn="r">
              <a:spcBef>
                <a:spcPts val="0"/>
              </a:spcBef>
              <a:spcAft>
                <a:spcPts val="0"/>
              </a:spcAft>
              <a:buNone/>
              <a:defRPr b="0"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66" name="Shape 166"/>
        <p:cNvGrpSpPr/>
        <p:nvPr/>
      </p:nvGrpSpPr>
      <p:grpSpPr>
        <a:xfrm>
          <a:off x="0" y="0"/>
          <a:ext cx="0" cy="0"/>
          <a:chOff x="0" y="0"/>
          <a:chExt cx="0" cy="0"/>
        </a:xfrm>
      </p:grpSpPr>
      <p:sp>
        <p:nvSpPr>
          <p:cNvPr id="167" name="Google Shape;167;p6"/>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169" name="Google Shape;169;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96240" lvl="0" marL="457200" algn="l">
              <a:spcBef>
                <a:spcPts val="480"/>
              </a:spcBef>
              <a:spcAft>
                <a:spcPts val="0"/>
              </a:spcAft>
              <a:buSzPts val="2640"/>
              <a:buChar char="•"/>
              <a:defRPr sz="2400"/>
            </a:lvl1pPr>
            <a:lvl2pPr indent="-304800" lvl="1" marL="914400" algn="l">
              <a:spcBef>
                <a:spcPts val="400"/>
              </a:spcBef>
              <a:spcAft>
                <a:spcPts val="0"/>
              </a:spcAft>
              <a:buSzPts val="1200"/>
              <a:buChar char="■"/>
              <a:defRPr sz="2000"/>
            </a:lvl2pPr>
            <a:lvl3pPr indent="-337185" lvl="2" marL="1371600" algn="l">
              <a:spcBef>
                <a:spcPts val="360"/>
              </a:spcBef>
              <a:spcAft>
                <a:spcPts val="0"/>
              </a:spcAft>
              <a:buSzPts val="1710"/>
              <a:buChar char="•"/>
              <a:defRPr sz="1800"/>
            </a:lvl3pPr>
            <a:lvl4pPr indent="-294639" lvl="3" marL="1828800" algn="l">
              <a:spcBef>
                <a:spcPts val="320"/>
              </a:spcBef>
              <a:spcAft>
                <a:spcPts val="0"/>
              </a:spcAft>
              <a:buSzPts val="104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170" name="Google Shape;170;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SzPts val="264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960"/>
              <a:buNone/>
              <a:defRPr b="1" sz="1600"/>
            </a:lvl5pPr>
            <a:lvl6pPr indent="-228600" lvl="5" marL="2743200" algn="l">
              <a:spcBef>
                <a:spcPts val="320"/>
              </a:spcBef>
              <a:spcAft>
                <a:spcPts val="0"/>
              </a:spcAft>
              <a:buSzPts val="960"/>
              <a:buNone/>
              <a:defRPr b="1" sz="1600"/>
            </a:lvl6pPr>
            <a:lvl7pPr indent="-228600" lvl="6" marL="3200400" algn="l">
              <a:spcBef>
                <a:spcPts val="320"/>
              </a:spcBef>
              <a:spcAft>
                <a:spcPts val="0"/>
              </a:spcAft>
              <a:buSzPts val="960"/>
              <a:buNone/>
              <a:defRPr b="1" sz="1600"/>
            </a:lvl7pPr>
            <a:lvl8pPr indent="-228600" lvl="7" marL="3657600" algn="l">
              <a:spcBef>
                <a:spcPts val="320"/>
              </a:spcBef>
              <a:spcAft>
                <a:spcPts val="0"/>
              </a:spcAft>
              <a:buSzPts val="960"/>
              <a:buNone/>
              <a:defRPr b="1" sz="1600"/>
            </a:lvl8pPr>
            <a:lvl9pPr indent="-228600" lvl="8" marL="4114800" algn="l">
              <a:spcBef>
                <a:spcPts val="320"/>
              </a:spcBef>
              <a:spcAft>
                <a:spcPts val="0"/>
              </a:spcAft>
              <a:buSzPts val="960"/>
              <a:buNone/>
              <a:defRPr b="1" sz="1600"/>
            </a:lvl9pPr>
          </a:lstStyle>
          <a:p/>
        </p:txBody>
      </p:sp>
      <p:sp>
        <p:nvSpPr>
          <p:cNvPr id="171" name="Google Shape;171;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96240" lvl="0" marL="457200" algn="l">
              <a:spcBef>
                <a:spcPts val="480"/>
              </a:spcBef>
              <a:spcAft>
                <a:spcPts val="0"/>
              </a:spcAft>
              <a:buSzPts val="2640"/>
              <a:buChar char="•"/>
              <a:defRPr sz="2400"/>
            </a:lvl1pPr>
            <a:lvl2pPr indent="-304800" lvl="1" marL="914400" algn="l">
              <a:spcBef>
                <a:spcPts val="400"/>
              </a:spcBef>
              <a:spcAft>
                <a:spcPts val="0"/>
              </a:spcAft>
              <a:buSzPts val="1200"/>
              <a:buChar char="■"/>
              <a:defRPr sz="2000"/>
            </a:lvl2pPr>
            <a:lvl3pPr indent="-337185" lvl="2" marL="1371600" algn="l">
              <a:spcBef>
                <a:spcPts val="360"/>
              </a:spcBef>
              <a:spcAft>
                <a:spcPts val="0"/>
              </a:spcAft>
              <a:buSzPts val="1710"/>
              <a:buChar char="•"/>
              <a:defRPr sz="1800"/>
            </a:lvl3pPr>
            <a:lvl4pPr indent="-294639" lvl="3" marL="1828800" algn="l">
              <a:spcBef>
                <a:spcPts val="320"/>
              </a:spcBef>
              <a:spcAft>
                <a:spcPts val="0"/>
              </a:spcAft>
              <a:buSzPts val="1040"/>
              <a:buChar char="■"/>
              <a:defRPr sz="1600"/>
            </a:lvl4pPr>
            <a:lvl5pPr indent="-289560" lvl="4" marL="2286000" algn="l">
              <a:spcBef>
                <a:spcPts val="320"/>
              </a:spcBef>
              <a:spcAft>
                <a:spcPts val="0"/>
              </a:spcAft>
              <a:buSzPts val="960"/>
              <a:buChar char="■"/>
              <a:defRPr sz="1600"/>
            </a:lvl5pPr>
            <a:lvl6pPr indent="-289560" lvl="5" marL="2743200" algn="l">
              <a:spcBef>
                <a:spcPts val="320"/>
              </a:spcBef>
              <a:spcAft>
                <a:spcPts val="0"/>
              </a:spcAft>
              <a:buSzPts val="960"/>
              <a:buChar char="■"/>
              <a:defRPr sz="1600"/>
            </a:lvl6pPr>
            <a:lvl7pPr indent="-289560" lvl="6" marL="3200400" algn="l">
              <a:spcBef>
                <a:spcPts val="320"/>
              </a:spcBef>
              <a:spcAft>
                <a:spcPts val="0"/>
              </a:spcAft>
              <a:buSzPts val="960"/>
              <a:buChar char="■"/>
              <a:defRPr sz="1600"/>
            </a:lvl7pPr>
            <a:lvl8pPr indent="-289559" lvl="7" marL="3657600" algn="l">
              <a:spcBef>
                <a:spcPts val="320"/>
              </a:spcBef>
              <a:spcAft>
                <a:spcPts val="0"/>
              </a:spcAft>
              <a:buSzPts val="960"/>
              <a:buChar char="■"/>
              <a:defRPr sz="1600"/>
            </a:lvl8pPr>
            <a:lvl9pPr indent="-289559" lvl="8" marL="4114800" algn="l">
              <a:spcBef>
                <a:spcPts val="320"/>
              </a:spcBef>
              <a:spcAft>
                <a:spcPts val="0"/>
              </a:spcAft>
              <a:buSzPts val="960"/>
              <a:buChar char="■"/>
              <a:defRPr sz="1600"/>
            </a:lvl9pPr>
          </a:lstStyle>
          <a:p/>
        </p:txBody>
      </p:sp>
      <p:sp>
        <p:nvSpPr>
          <p:cNvPr id="172" name="Google Shape;172;p6"/>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6"/>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sz="1400">
                <a:solidFill>
                  <a:schemeClr val="dk1"/>
                </a:solidFill>
                <a:latin typeface="Tahoma"/>
                <a:ea typeface="Tahoma"/>
                <a:cs typeface="Tahoma"/>
                <a:sym typeface="Tahoma"/>
              </a:defRPr>
            </a:lvl1pPr>
            <a:lvl2pPr indent="0" lvl="1" marL="0" marR="0" algn="r">
              <a:spcBef>
                <a:spcPts val="0"/>
              </a:spcBef>
              <a:spcAft>
                <a:spcPts val="0"/>
              </a:spcAft>
              <a:buNone/>
              <a:defRPr b="0" sz="1400">
                <a:solidFill>
                  <a:schemeClr val="dk1"/>
                </a:solidFill>
                <a:latin typeface="Tahoma"/>
                <a:ea typeface="Tahoma"/>
                <a:cs typeface="Tahoma"/>
                <a:sym typeface="Tahoma"/>
              </a:defRPr>
            </a:lvl2pPr>
            <a:lvl3pPr indent="0" lvl="2" marL="0" marR="0" algn="r">
              <a:spcBef>
                <a:spcPts val="0"/>
              </a:spcBef>
              <a:spcAft>
                <a:spcPts val="0"/>
              </a:spcAft>
              <a:buNone/>
              <a:defRPr b="0" sz="1400">
                <a:solidFill>
                  <a:schemeClr val="dk1"/>
                </a:solidFill>
                <a:latin typeface="Tahoma"/>
                <a:ea typeface="Tahoma"/>
                <a:cs typeface="Tahoma"/>
                <a:sym typeface="Tahoma"/>
              </a:defRPr>
            </a:lvl3pPr>
            <a:lvl4pPr indent="0" lvl="3" marL="0" marR="0" algn="r">
              <a:spcBef>
                <a:spcPts val="0"/>
              </a:spcBef>
              <a:spcAft>
                <a:spcPts val="0"/>
              </a:spcAft>
              <a:buNone/>
              <a:defRPr b="0" sz="1400">
                <a:solidFill>
                  <a:schemeClr val="dk1"/>
                </a:solidFill>
                <a:latin typeface="Tahoma"/>
                <a:ea typeface="Tahoma"/>
                <a:cs typeface="Tahoma"/>
                <a:sym typeface="Tahoma"/>
              </a:defRPr>
            </a:lvl4pPr>
            <a:lvl5pPr indent="0" lvl="4" marL="0" marR="0" algn="r">
              <a:spcBef>
                <a:spcPts val="0"/>
              </a:spcBef>
              <a:spcAft>
                <a:spcPts val="0"/>
              </a:spcAft>
              <a:buNone/>
              <a:defRPr b="0" sz="1400">
                <a:solidFill>
                  <a:schemeClr val="dk1"/>
                </a:solidFill>
                <a:latin typeface="Tahoma"/>
                <a:ea typeface="Tahoma"/>
                <a:cs typeface="Tahoma"/>
                <a:sym typeface="Tahoma"/>
              </a:defRPr>
            </a:lvl5pPr>
            <a:lvl6pPr indent="0" lvl="5" marL="0" marR="0" algn="r">
              <a:spcBef>
                <a:spcPts val="0"/>
              </a:spcBef>
              <a:spcAft>
                <a:spcPts val="0"/>
              </a:spcAft>
              <a:buNone/>
              <a:defRPr b="0" sz="1400">
                <a:solidFill>
                  <a:schemeClr val="dk1"/>
                </a:solidFill>
                <a:latin typeface="Tahoma"/>
                <a:ea typeface="Tahoma"/>
                <a:cs typeface="Tahoma"/>
                <a:sym typeface="Tahoma"/>
              </a:defRPr>
            </a:lvl6pPr>
            <a:lvl7pPr indent="0" lvl="6" marL="0" marR="0" algn="r">
              <a:spcBef>
                <a:spcPts val="0"/>
              </a:spcBef>
              <a:spcAft>
                <a:spcPts val="0"/>
              </a:spcAft>
              <a:buNone/>
              <a:defRPr b="0" sz="1400">
                <a:solidFill>
                  <a:schemeClr val="dk1"/>
                </a:solidFill>
                <a:latin typeface="Tahoma"/>
                <a:ea typeface="Tahoma"/>
                <a:cs typeface="Tahoma"/>
                <a:sym typeface="Tahoma"/>
              </a:defRPr>
            </a:lvl7pPr>
            <a:lvl8pPr indent="0" lvl="7" marL="0" marR="0" algn="r">
              <a:spcBef>
                <a:spcPts val="0"/>
              </a:spcBef>
              <a:spcAft>
                <a:spcPts val="0"/>
              </a:spcAft>
              <a:buNone/>
              <a:defRPr b="0" sz="1400">
                <a:solidFill>
                  <a:schemeClr val="dk1"/>
                </a:solidFill>
                <a:latin typeface="Tahoma"/>
                <a:ea typeface="Tahoma"/>
                <a:cs typeface="Tahoma"/>
                <a:sym typeface="Tahoma"/>
              </a:defRPr>
            </a:lvl8pPr>
            <a:lvl9pPr indent="0" lvl="8" marL="0" marR="0" algn="r">
              <a:spcBef>
                <a:spcPts val="0"/>
              </a:spcBef>
              <a:spcAft>
                <a:spcPts val="0"/>
              </a:spcAft>
              <a:buNone/>
              <a:defRPr b="0"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5" name="Shape 175"/>
        <p:cNvGrpSpPr/>
        <p:nvPr/>
      </p:nvGrpSpPr>
      <p:grpSpPr>
        <a:xfrm>
          <a:off x="0" y="0"/>
          <a:ext cx="0" cy="0"/>
          <a:chOff x="0" y="0"/>
          <a:chExt cx="0" cy="0"/>
        </a:xfrm>
      </p:grpSpPr>
      <p:sp>
        <p:nvSpPr>
          <p:cNvPr id="176" name="Google Shape;176;p7"/>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7"/>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7"/>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sz="1400">
                <a:solidFill>
                  <a:schemeClr val="dk1"/>
                </a:solidFill>
                <a:latin typeface="Tahoma"/>
                <a:ea typeface="Tahoma"/>
                <a:cs typeface="Tahoma"/>
                <a:sym typeface="Tahoma"/>
              </a:defRPr>
            </a:lvl1pPr>
            <a:lvl2pPr indent="0" lvl="1" marL="0" marR="0" algn="r">
              <a:spcBef>
                <a:spcPts val="0"/>
              </a:spcBef>
              <a:spcAft>
                <a:spcPts val="0"/>
              </a:spcAft>
              <a:buNone/>
              <a:defRPr b="0" sz="1400">
                <a:solidFill>
                  <a:schemeClr val="dk1"/>
                </a:solidFill>
                <a:latin typeface="Tahoma"/>
                <a:ea typeface="Tahoma"/>
                <a:cs typeface="Tahoma"/>
                <a:sym typeface="Tahoma"/>
              </a:defRPr>
            </a:lvl2pPr>
            <a:lvl3pPr indent="0" lvl="2" marL="0" marR="0" algn="r">
              <a:spcBef>
                <a:spcPts val="0"/>
              </a:spcBef>
              <a:spcAft>
                <a:spcPts val="0"/>
              </a:spcAft>
              <a:buNone/>
              <a:defRPr b="0" sz="1400">
                <a:solidFill>
                  <a:schemeClr val="dk1"/>
                </a:solidFill>
                <a:latin typeface="Tahoma"/>
                <a:ea typeface="Tahoma"/>
                <a:cs typeface="Tahoma"/>
                <a:sym typeface="Tahoma"/>
              </a:defRPr>
            </a:lvl3pPr>
            <a:lvl4pPr indent="0" lvl="3" marL="0" marR="0" algn="r">
              <a:spcBef>
                <a:spcPts val="0"/>
              </a:spcBef>
              <a:spcAft>
                <a:spcPts val="0"/>
              </a:spcAft>
              <a:buNone/>
              <a:defRPr b="0" sz="1400">
                <a:solidFill>
                  <a:schemeClr val="dk1"/>
                </a:solidFill>
                <a:latin typeface="Tahoma"/>
                <a:ea typeface="Tahoma"/>
                <a:cs typeface="Tahoma"/>
                <a:sym typeface="Tahoma"/>
              </a:defRPr>
            </a:lvl4pPr>
            <a:lvl5pPr indent="0" lvl="4" marL="0" marR="0" algn="r">
              <a:spcBef>
                <a:spcPts val="0"/>
              </a:spcBef>
              <a:spcAft>
                <a:spcPts val="0"/>
              </a:spcAft>
              <a:buNone/>
              <a:defRPr b="0" sz="1400">
                <a:solidFill>
                  <a:schemeClr val="dk1"/>
                </a:solidFill>
                <a:latin typeface="Tahoma"/>
                <a:ea typeface="Tahoma"/>
                <a:cs typeface="Tahoma"/>
                <a:sym typeface="Tahoma"/>
              </a:defRPr>
            </a:lvl5pPr>
            <a:lvl6pPr indent="0" lvl="5" marL="0" marR="0" algn="r">
              <a:spcBef>
                <a:spcPts val="0"/>
              </a:spcBef>
              <a:spcAft>
                <a:spcPts val="0"/>
              </a:spcAft>
              <a:buNone/>
              <a:defRPr b="0" sz="1400">
                <a:solidFill>
                  <a:schemeClr val="dk1"/>
                </a:solidFill>
                <a:latin typeface="Tahoma"/>
                <a:ea typeface="Tahoma"/>
                <a:cs typeface="Tahoma"/>
                <a:sym typeface="Tahoma"/>
              </a:defRPr>
            </a:lvl6pPr>
            <a:lvl7pPr indent="0" lvl="6" marL="0" marR="0" algn="r">
              <a:spcBef>
                <a:spcPts val="0"/>
              </a:spcBef>
              <a:spcAft>
                <a:spcPts val="0"/>
              </a:spcAft>
              <a:buNone/>
              <a:defRPr b="0" sz="1400">
                <a:solidFill>
                  <a:schemeClr val="dk1"/>
                </a:solidFill>
                <a:latin typeface="Tahoma"/>
                <a:ea typeface="Tahoma"/>
                <a:cs typeface="Tahoma"/>
                <a:sym typeface="Tahoma"/>
              </a:defRPr>
            </a:lvl7pPr>
            <a:lvl8pPr indent="0" lvl="7" marL="0" marR="0" algn="r">
              <a:spcBef>
                <a:spcPts val="0"/>
              </a:spcBef>
              <a:spcAft>
                <a:spcPts val="0"/>
              </a:spcAft>
              <a:buNone/>
              <a:defRPr b="0" sz="1400">
                <a:solidFill>
                  <a:schemeClr val="dk1"/>
                </a:solidFill>
                <a:latin typeface="Tahoma"/>
                <a:ea typeface="Tahoma"/>
                <a:cs typeface="Tahoma"/>
                <a:sym typeface="Tahoma"/>
              </a:defRPr>
            </a:lvl8pPr>
            <a:lvl9pPr indent="0" lvl="8" marL="0" marR="0" algn="r">
              <a:spcBef>
                <a:spcPts val="0"/>
              </a:spcBef>
              <a:spcAft>
                <a:spcPts val="0"/>
              </a:spcAft>
              <a:buNone/>
              <a:defRPr b="0"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0" name="Shape 180"/>
        <p:cNvGrpSpPr/>
        <p:nvPr/>
      </p:nvGrpSpPr>
      <p:grpSpPr>
        <a:xfrm>
          <a:off x="0" y="0"/>
          <a:ext cx="0" cy="0"/>
          <a:chOff x="0" y="0"/>
          <a:chExt cx="0" cy="0"/>
        </a:xfrm>
      </p:grpSpPr>
      <p:sp>
        <p:nvSpPr>
          <p:cNvPr id="181" name="Google Shape;181;p8"/>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8"/>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sz="1400">
                <a:solidFill>
                  <a:schemeClr val="dk1"/>
                </a:solidFill>
                <a:latin typeface="Tahoma"/>
                <a:ea typeface="Tahoma"/>
                <a:cs typeface="Tahoma"/>
                <a:sym typeface="Tahoma"/>
              </a:defRPr>
            </a:lvl1pPr>
            <a:lvl2pPr indent="0" lvl="1" marL="0" marR="0" algn="r">
              <a:spcBef>
                <a:spcPts val="0"/>
              </a:spcBef>
              <a:spcAft>
                <a:spcPts val="0"/>
              </a:spcAft>
              <a:buNone/>
              <a:defRPr b="0" sz="1400">
                <a:solidFill>
                  <a:schemeClr val="dk1"/>
                </a:solidFill>
                <a:latin typeface="Tahoma"/>
                <a:ea typeface="Tahoma"/>
                <a:cs typeface="Tahoma"/>
                <a:sym typeface="Tahoma"/>
              </a:defRPr>
            </a:lvl2pPr>
            <a:lvl3pPr indent="0" lvl="2" marL="0" marR="0" algn="r">
              <a:spcBef>
                <a:spcPts val="0"/>
              </a:spcBef>
              <a:spcAft>
                <a:spcPts val="0"/>
              </a:spcAft>
              <a:buNone/>
              <a:defRPr b="0" sz="1400">
                <a:solidFill>
                  <a:schemeClr val="dk1"/>
                </a:solidFill>
                <a:latin typeface="Tahoma"/>
                <a:ea typeface="Tahoma"/>
                <a:cs typeface="Tahoma"/>
                <a:sym typeface="Tahoma"/>
              </a:defRPr>
            </a:lvl3pPr>
            <a:lvl4pPr indent="0" lvl="3" marL="0" marR="0" algn="r">
              <a:spcBef>
                <a:spcPts val="0"/>
              </a:spcBef>
              <a:spcAft>
                <a:spcPts val="0"/>
              </a:spcAft>
              <a:buNone/>
              <a:defRPr b="0" sz="1400">
                <a:solidFill>
                  <a:schemeClr val="dk1"/>
                </a:solidFill>
                <a:latin typeface="Tahoma"/>
                <a:ea typeface="Tahoma"/>
                <a:cs typeface="Tahoma"/>
                <a:sym typeface="Tahoma"/>
              </a:defRPr>
            </a:lvl4pPr>
            <a:lvl5pPr indent="0" lvl="4" marL="0" marR="0" algn="r">
              <a:spcBef>
                <a:spcPts val="0"/>
              </a:spcBef>
              <a:spcAft>
                <a:spcPts val="0"/>
              </a:spcAft>
              <a:buNone/>
              <a:defRPr b="0" sz="1400">
                <a:solidFill>
                  <a:schemeClr val="dk1"/>
                </a:solidFill>
                <a:latin typeface="Tahoma"/>
                <a:ea typeface="Tahoma"/>
                <a:cs typeface="Tahoma"/>
                <a:sym typeface="Tahoma"/>
              </a:defRPr>
            </a:lvl5pPr>
            <a:lvl6pPr indent="0" lvl="5" marL="0" marR="0" algn="r">
              <a:spcBef>
                <a:spcPts val="0"/>
              </a:spcBef>
              <a:spcAft>
                <a:spcPts val="0"/>
              </a:spcAft>
              <a:buNone/>
              <a:defRPr b="0" sz="1400">
                <a:solidFill>
                  <a:schemeClr val="dk1"/>
                </a:solidFill>
                <a:latin typeface="Tahoma"/>
                <a:ea typeface="Tahoma"/>
                <a:cs typeface="Tahoma"/>
                <a:sym typeface="Tahoma"/>
              </a:defRPr>
            </a:lvl6pPr>
            <a:lvl7pPr indent="0" lvl="6" marL="0" marR="0" algn="r">
              <a:spcBef>
                <a:spcPts val="0"/>
              </a:spcBef>
              <a:spcAft>
                <a:spcPts val="0"/>
              </a:spcAft>
              <a:buNone/>
              <a:defRPr b="0" sz="1400">
                <a:solidFill>
                  <a:schemeClr val="dk1"/>
                </a:solidFill>
                <a:latin typeface="Tahoma"/>
                <a:ea typeface="Tahoma"/>
                <a:cs typeface="Tahoma"/>
                <a:sym typeface="Tahoma"/>
              </a:defRPr>
            </a:lvl7pPr>
            <a:lvl8pPr indent="0" lvl="7" marL="0" marR="0" algn="r">
              <a:spcBef>
                <a:spcPts val="0"/>
              </a:spcBef>
              <a:spcAft>
                <a:spcPts val="0"/>
              </a:spcAft>
              <a:buNone/>
              <a:defRPr b="0" sz="1400">
                <a:solidFill>
                  <a:schemeClr val="dk1"/>
                </a:solidFill>
                <a:latin typeface="Tahoma"/>
                <a:ea typeface="Tahoma"/>
                <a:cs typeface="Tahoma"/>
                <a:sym typeface="Tahoma"/>
              </a:defRPr>
            </a:lvl8pPr>
            <a:lvl9pPr indent="0" lvl="8" marL="0" marR="0" algn="r">
              <a:spcBef>
                <a:spcPts val="0"/>
              </a:spcBef>
              <a:spcAft>
                <a:spcPts val="0"/>
              </a:spcAft>
              <a:buNone/>
              <a:defRPr b="0"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84" name="Shape 184"/>
        <p:cNvGrpSpPr/>
        <p:nvPr/>
      </p:nvGrpSpPr>
      <p:grpSpPr>
        <a:xfrm>
          <a:off x="0" y="0"/>
          <a:ext cx="0" cy="0"/>
          <a:chOff x="0" y="0"/>
          <a:chExt cx="0" cy="0"/>
        </a:xfrm>
      </p:grpSpPr>
      <p:sp>
        <p:nvSpPr>
          <p:cNvPr id="185" name="Google Shape;18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452119" lvl="0" marL="457200" algn="l">
              <a:spcBef>
                <a:spcPts val="640"/>
              </a:spcBef>
              <a:spcAft>
                <a:spcPts val="0"/>
              </a:spcAft>
              <a:buSzPts val="3520"/>
              <a:buChar char="•"/>
              <a:defRPr sz="3200"/>
            </a:lvl1pPr>
            <a:lvl2pPr indent="-335280" lvl="1" marL="914400" algn="l">
              <a:spcBef>
                <a:spcPts val="560"/>
              </a:spcBef>
              <a:spcAft>
                <a:spcPts val="0"/>
              </a:spcAft>
              <a:buSzPts val="1680"/>
              <a:buChar char="■"/>
              <a:defRPr sz="2800"/>
            </a:lvl2pPr>
            <a:lvl3pPr indent="-373380" lvl="2" marL="1371600" algn="l">
              <a:spcBef>
                <a:spcPts val="480"/>
              </a:spcBef>
              <a:spcAft>
                <a:spcPts val="0"/>
              </a:spcAft>
              <a:buSzPts val="2280"/>
              <a:buChar char="•"/>
              <a:defRPr sz="2400"/>
            </a:lvl3pPr>
            <a:lvl4pPr indent="-311150" lvl="3" marL="1828800" algn="l">
              <a:spcBef>
                <a:spcPts val="400"/>
              </a:spcBef>
              <a:spcAft>
                <a:spcPts val="0"/>
              </a:spcAft>
              <a:buSzPts val="1300"/>
              <a:buChar char="■"/>
              <a:defRPr sz="2000"/>
            </a:lvl4pPr>
            <a:lvl5pPr indent="-304800" lvl="4" marL="2286000" algn="l">
              <a:spcBef>
                <a:spcPts val="400"/>
              </a:spcBef>
              <a:spcAft>
                <a:spcPts val="0"/>
              </a:spcAft>
              <a:buSzPts val="1200"/>
              <a:buChar char="■"/>
              <a:defRPr sz="2000"/>
            </a:lvl5pPr>
            <a:lvl6pPr indent="-304800" lvl="5" marL="2743200" algn="l">
              <a:spcBef>
                <a:spcPts val="400"/>
              </a:spcBef>
              <a:spcAft>
                <a:spcPts val="0"/>
              </a:spcAft>
              <a:buSzPts val="1200"/>
              <a:buChar char="■"/>
              <a:defRPr sz="2000"/>
            </a:lvl6pPr>
            <a:lvl7pPr indent="-304800" lvl="6" marL="3200400" algn="l">
              <a:spcBef>
                <a:spcPts val="400"/>
              </a:spcBef>
              <a:spcAft>
                <a:spcPts val="0"/>
              </a:spcAft>
              <a:buSzPts val="1200"/>
              <a:buChar char="■"/>
              <a:defRPr sz="2000"/>
            </a:lvl7pPr>
            <a:lvl8pPr indent="-304800" lvl="7" marL="3657600" algn="l">
              <a:spcBef>
                <a:spcPts val="400"/>
              </a:spcBef>
              <a:spcAft>
                <a:spcPts val="0"/>
              </a:spcAft>
              <a:buSzPts val="1200"/>
              <a:buChar char="■"/>
              <a:defRPr sz="2000"/>
            </a:lvl8pPr>
            <a:lvl9pPr indent="-304800" lvl="8" marL="4114800" algn="l">
              <a:spcBef>
                <a:spcPts val="400"/>
              </a:spcBef>
              <a:spcAft>
                <a:spcPts val="0"/>
              </a:spcAft>
              <a:buSzPts val="1200"/>
              <a:buChar char="■"/>
              <a:defRPr sz="2000"/>
            </a:lvl9pPr>
          </a:lstStyle>
          <a:p/>
        </p:txBody>
      </p:sp>
      <p:sp>
        <p:nvSpPr>
          <p:cNvPr id="187" name="Google Shape;18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720"/>
              <a:buNone/>
              <a:defRPr sz="1200"/>
            </a:lvl2pPr>
            <a:lvl3pPr indent="-228600" lvl="2" marL="1371600" algn="l">
              <a:spcBef>
                <a:spcPts val="200"/>
              </a:spcBef>
              <a:spcAft>
                <a:spcPts val="0"/>
              </a:spcAft>
              <a:buSzPts val="950"/>
              <a:buNone/>
              <a:defRPr sz="1000"/>
            </a:lvl3pPr>
            <a:lvl4pPr indent="-228600" lvl="3" marL="1828800" algn="l">
              <a:spcBef>
                <a:spcPts val="180"/>
              </a:spcBef>
              <a:spcAft>
                <a:spcPts val="0"/>
              </a:spcAft>
              <a:buSzPts val="585"/>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188" name="Google Shape;188;p9"/>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9"/>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sz="1400">
                <a:solidFill>
                  <a:schemeClr val="dk1"/>
                </a:solidFill>
                <a:latin typeface="Tahoma"/>
                <a:ea typeface="Tahoma"/>
                <a:cs typeface="Tahoma"/>
                <a:sym typeface="Tahoma"/>
              </a:defRPr>
            </a:lvl1pPr>
            <a:lvl2pPr indent="0" lvl="1" marL="0" marR="0" algn="r">
              <a:spcBef>
                <a:spcPts val="0"/>
              </a:spcBef>
              <a:spcAft>
                <a:spcPts val="0"/>
              </a:spcAft>
              <a:buNone/>
              <a:defRPr b="0" sz="1400">
                <a:solidFill>
                  <a:schemeClr val="dk1"/>
                </a:solidFill>
                <a:latin typeface="Tahoma"/>
                <a:ea typeface="Tahoma"/>
                <a:cs typeface="Tahoma"/>
                <a:sym typeface="Tahoma"/>
              </a:defRPr>
            </a:lvl2pPr>
            <a:lvl3pPr indent="0" lvl="2" marL="0" marR="0" algn="r">
              <a:spcBef>
                <a:spcPts val="0"/>
              </a:spcBef>
              <a:spcAft>
                <a:spcPts val="0"/>
              </a:spcAft>
              <a:buNone/>
              <a:defRPr b="0" sz="1400">
                <a:solidFill>
                  <a:schemeClr val="dk1"/>
                </a:solidFill>
                <a:latin typeface="Tahoma"/>
                <a:ea typeface="Tahoma"/>
                <a:cs typeface="Tahoma"/>
                <a:sym typeface="Tahoma"/>
              </a:defRPr>
            </a:lvl3pPr>
            <a:lvl4pPr indent="0" lvl="3" marL="0" marR="0" algn="r">
              <a:spcBef>
                <a:spcPts val="0"/>
              </a:spcBef>
              <a:spcAft>
                <a:spcPts val="0"/>
              </a:spcAft>
              <a:buNone/>
              <a:defRPr b="0" sz="1400">
                <a:solidFill>
                  <a:schemeClr val="dk1"/>
                </a:solidFill>
                <a:latin typeface="Tahoma"/>
                <a:ea typeface="Tahoma"/>
                <a:cs typeface="Tahoma"/>
                <a:sym typeface="Tahoma"/>
              </a:defRPr>
            </a:lvl4pPr>
            <a:lvl5pPr indent="0" lvl="4" marL="0" marR="0" algn="r">
              <a:spcBef>
                <a:spcPts val="0"/>
              </a:spcBef>
              <a:spcAft>
                <a:spcPts val="0"/>
              </a:spcAft>
              <a:buNone/>
              <a:defRPr b="0" sz="1400">
                <a:solidFill>
                  <a:schemeClr val="dk1"/>
                </a:solidFill>
                <a:latin typeface="Tahoma"/>
                <a:ea typeface="Tahoma"/>
                <a:cs typeface="Tahoma"/>
                <a:sym typeface="Tahoma"/>
              </a:defRPr>
            </a:lvl5pPr>
            <a:lvl6pPr indent="0" lvl="5" marL="0" marR="0" algn="r">
              <a:spcBef>
                <a:spcPts val="0"/>
              </a:spcBef>
              <a:spcAft>
                <a:spcPts val="0"/>
              </a:spcAft>
              <a:buNone/>
              <a:defRPr b="0" sz="1400">
                <a:solidFill>
                  <a:schemeClr val="dk1"/>
                </a:solidFill>
                <a:latin typeface="Tahoma"/>
                <a:ea typeface="Tahoma"/>
                <a:cs typeface="Tahoma"/>
                <a:sym typeface="Tahoma"/>
              </a:defRPr>
            </a:lvl6pPr>
            <a:lvl7pPr indent="0" lvl="6" marL="0" marR="0" algn="r">
              <a:spcBef>
                <a:spcPts val="0"/>
              </a:spcBef>
              <a:spcAft>
                <a:spcPts val="0"/>
              </a:spcAft>
              <a:buNone/>
              <a:defRPr b="0" sz="1400">
                <a:solidFill>
                  <a:schemeClr val="dk1"/>
                </a:solidFill>
                <a:latin typeface="Tahoma"/>
                <a:ea typeface="Tahoma"/>
                <a:cs typeface="Tahoma"/>
                <a:sym typeface="Tahoma"/>
              </a:defRPr>
            </a:lvl7pPr>
            <a:lvl8pPr indent="0" lvl="7" marL="0" marR="0" algn="r">
              <a:spcBef>
                <a:spcPts val="0"/>
              </a:spcBef>
              <a:spcAft>
                <a:spcPts val="0"/>
              </a:spcAft>
              <a:buNone/>
              <a:defRPr b="0" sz="1400">
                <a:solidFill>
                  <a:schemeClr val="dk1"/>
                </a:solidFill>
                <a:latin typeface="Tahoma"/>
                <a:ea typeface="Tahoma"/>
                <a:cs typeface="Tahoma"/>
                <a:sym typeface="Tahoma"/>
              </a:defRPr>
            </a:lvl8pPr>
            <a:lvl9pPr indent="0" lvl="8" marL="0" marR="0" algn="r">
              <a:spcBef>
                <a:spcPts val="0"/>
              </a:spcBef>
              <a:spcAft>
                <a:spcPts val="0"/>
              </a:spcAft>
              <a:buNone/>
              <a:defRPr b="0"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91" name="Shape 191"/>
        <p:cNvGrpSpPr/>
        <p:nvPr/>
      </p:nvGrpSpPr>
      <p:grpSpPr>
        <a:xfrm>
          <a:off x="0" y="0"/>
          <a:ext cx="0" cy="0"/>
          <a:chOff x="0" y="0"/>
          <a:chExt cx="0" cy="0"/>
        </a:xfrm>
      </p:grpSpPr>
      <p:sp>
        <p:nvSpPr>
          <p:cNvPr id="192" name="Google Shape;19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hlink"/>
              </a:buClr>
              <a:buSzPts val="3520"/>
              <a:buFont typeface="Noto Sans Symbols"/>
              <a:buNone/>
              <a:defRPr b="0" i="0" sz="3200" u="none" cap="none" strike="noStrike">
                <a:solidFill>
                  <a:schemeClr val="dk1"/>
                </a:solidFill>
                <a:latin typeface="Tahoma"/>
                <a:ea typeface="Tahoma"/>
                <a:cs typeface="Tahoma"/>
                <a:sym typeface="Tahoma"/>
              </a:defRPr>
            </a:lvl1pPr>
            <a:lvl2pPr lvl="1" marR="0" rtl="0" algn="l">
              <a:spcBef>
                <a:spcPts val="560"/>
              </a:spcBef>
              <a:spcAft>
                <a:spcPts val="0"/>
              </a:spcAft>
              <a:buClr>
                <a:schemeClr val="dk1"/>
              </a:buClr>
              <a:buSzPts val="1680"/>
              <a:buFont typeface="Noto Sans Symbols"/>
              <a:buNone/>
              <a:defRPr b="0" i="0" sz="2800" u="none" cap="none" strike="noStrike">
                <a:solidFill>
                  <a:schemeClr val="dk1"/>
                </a:solidFill>
                <a:latin typeface="Tahoma"/>
                <a:ea typeface="Tahoma"/>
                <a:cs typeface="Tahoma"/>
                <a:sym typeface="Tahoma"/>
              </a:defRPr>
            </a:lvl2pPr>
            <a:lvl3pPr lvl="2" marR="0" rtl="0" algn="l">
              <a:spcBef>
                <a:spcPts val="480"/>
              </a:spcBef>
              <a:spcAft>
                <a:spcPts val="0"/>
              </a:spcAft>
              <a:buClr>
                <a:schemeClr val="hlink"/>
              </a:buClr>
              <a:buSzPts val="2280"/>
              <a:buFont typeface="Noto Sans Symbols"/>
              <a:buNone/>
              <a:defRPr b="0" i="0" sz="2400" u="none" cap="none" strike="noStrike">
                <a:solidFill>
                  <a:schemeClr val="dk1"/>
                </a:solidFill>
                <a:latin typeface="Tahoma"/>
                <a:ea typeface="Tahoma"/>
                <a:cs typeface="Tahoma"/>
                <a:sym typeface="Tahoma"/>
              </a:defRPr>
            </a:lvl3pPr>
            <a:lvl4pPr lvl="3" marR="0" rtl="0" algn="l">
              <a:spcBef>
                <a:spcPts val="400"/>
              </a:spcBef>
              <a:spcAft>
                <a:spcPts val="0"/>
              </a:spcAft>
              <a:buClr>
                <a:schemeClr val="dk1"/>
              </a:buClr>
              <a:buSzPts val="1300"/>
              <a:buFont typeface="Noto Sans Symbols"/>
              <a:buNone/>
              <a:defRPr b="0" i="0" sz="2000" u="none" cap="none" strike="noStrike">
                <a:solidFill>
                  <a:schemeClr val="dk1"/>
                </a:solidFill>
                <a:latin typeface="Tahoma"/>
                <a:ea typeface="Tahoma"/>
                <a:cs typeface="Tahoma"/>
                <a:sym typeface="Tahoma"/>
              </a:defRPr>
            </a:lvl4pPr>
            <a:lvl5pPr lvl="4" marR="0" rtl="0" algn="l">
              <a:spcBef>
                <a:spcPts val="400"/>
              </a:spcBef>
              <a:spcAft>
                <a:spcPts val="0"/>
              </a:spcAft>
              <a:buClr>
                <a:schemeClr val="hlink"/>
              </a:buClr>
              <a:buSzPts val="1200"/>
              <a:buFont typeface="Noto Sans Symbols"/>
              <a:buNone/>
              <a:defRPr b="0" i="0" sz="2000" u="none" cap="none" strike="noStrike">
                <a:solidFill>
                  <a:schemeClr val="dk1"/>
                </a:solidFill>
                <a:latin typeface="Tahoma"/>
                <a:ea typeface="Tahoma"/>
                <a:cs typeface="Tahoma"/>
                <a:sym typeface="Tahoma"/>
              </a:defRPr>
            </a:lvl5pPr>
            <a:lvl6pPr lvl="5" marR="0" rtl="0" algn="l">
              <a:spcBef>
                <a:spcPts val="400"/>
              </a:spcBef>
              <a:spcAft>
                <a:spcPts val="0"/>
              </a:spcAft>
              <a:buClr>
                <a:schemeClr val="hlink"/>
              </a:buClr>
              <a:buSzPts val="1200"/>
              <a:buFont typeface="Noto Sans Symbols"/>
              <a:buNone/>
              <a:defRPr b="0" i="0" sz="2000" u="none" cap="none" strike="noStrike">
                <a:solidFill>
                  <a:schemeClr val="dk1"/>
                </a:solidFill>
                <a:latin typeface="Tahoma"/>
                <a:ea typeface="Tahoma"/>
                <a:cs typeface="Tahoma"/>
                <a:sym typeface="Tahoma"/>
              </a:defRPr>
            </a:lvl6pPr>
            <a:lvl7pPr lvl="6" marR="0" rtl="0" algn="l">
              <a:spcBef>
                <a:spcPts val="400"/>
              </a:spcBef>
              <a:spcAft>
                <a:spcPts val="0"/>
              </a:spcAft>
              <a:buClr>
                <a:schemeClr val="hlink"/>
              </a:buClr>
              <a:buSzPts val="1200"/>
              <a:buFont typeface="Noto Sans Symbols"/>
              <a:buNone/>
              <a:defRPr b="0" i="0" sz="2000" u="none" cap="none" strike="noStrike">
                <a:solidFill>
                  <a:schemeClr val="dk1"/>
                </a:solidFill>
                <a:latin typeface="Tahoma"/>
                <a:ea typeface="Tahoma"/>
                <a:cs typeface="Tahoma"/>
                <a:sym typeface="Tahoma"/>
              </a:defRPr>
            </a:lvl7pPr>
            <a:lvl8pPr lvl="7" marR="0" rtl="0" algn="l">
              <a:spcBef>
                <a:spcPts val="400"/>
              </a:spcBef>
              <a:spcAft>
                <a:spcPts val="0"/>
              </a:spcAft>
              <a:buClr>
                <a:schemeClr val="hlink"/>
              </a:buClr>
              <a:buSzPts val="1200"/>
              <a:buFont typeface="Noto Sans Symbols"/>
              <a:buNone/>
              <a:defRPr b="0" i="0" sz="2000" u="none" cap="none" strike="noStrike">
                <a:solidFill>
                  <a:schemeClr val="dk1"/>
                </a:solidFill>
                <a:latin typeface="Tahoma"/>
                <a:ea typeface="Tahoma"/>
                <a:cs typeface="Tahoma"/>
                <a:sym typeface="Tahoma"/>
              </a:defRPr>
            </a:lvl8pPr>
            <a:lvl9pPr lvl="8" marR="0" rtl="0" algn="l">
              <a:spcBef>
                <a:spcPts val="400"/>
              </a:spcBef>
              <a:spcAft>
                <a:spcPts val="0"/>
              </a:spcAft>
              <a:buClr>
                <a:schemeClr val="hlink"/>
              </a:buClr>
              <a:buSzPts val="1200"/>
              <a:buFont typeface="Noto Sans Symbols"/>
              <a:buNone/>
              <a:defRPr b="0" i="0" sz="2000" u="none" cap="none" strike="noStrike">
                <a:solidFill>
                  <a:schemeClr val="dk1"/>
                </a:solidFill>
                <a:latin typeface="Tahoma"/>
                <a:ea typeface="Tahoma"/>
                <a:cs typeface="Tahoma"/>
                <a:sym typeface="Tahoma"/>
              </a:defRPr>
            </a:lvl9pPr>
          </a:lstStyle>
          <a:p/>
        </p:txBody>
      </p:sp>
      <p:sp>
        <p:nvSpPr>
          <p:cNvPr id="194" name="Google Shape;19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SzPts val="1540"/>
              <a:buNone/>
              <a:defRPr sz="1400"/>
            </a:lvl1pPr>
            <a:lvl2pPr indent="-228600" lvl="1" marL="914400" algn="l">
              <a:spcBef>
                <a:spcPts val="240"/>
              </a:spcBef>
              <a:spcAft>
                <a:spcPts val="0"/>
              </a:spcAft>
              <a:buSzPts val="720"/>
              <a:buNone/>
              <a:defRPr sz="1200"/>
            </a:lvl2pPr>
            <a:lvl3pPr indent="-228600" lvl="2" marL="1371600" algn="l">
              <a:spcBef>
                <a:spcPts val="200"/>
              </a:spcBef>
              <a:spcAft>
                <a:spcPts val="0"/>
              </a:spcAft>
              <a:buSzPts val="950"/>
              <a:buNone/>
              <a:defRPr sz="1000"/>
            </a:lvl3pPr>
            <a:lvl4pPr indent="-228600" lvl="3" marL="1828800" algn="l">
              <a:spcBef>
                <a:spcPts val="180"/>
              </a:spcBef>
              <a:spcAft>
                <a:spcPts val="0"/>
              </a:spcAft>
              <a:buSzPts val="585"/>
              <a:buNone/>
              <a:defRPr sz="900"/>
            </a:lvl4pPr>
            <a:lvl5pPr indent="-228600" lvl="4" marL="2286000" algn="l">
              <a:spcBef>
                <a:spcPts val="180"/>
              </a:spcBef>
              <a:spcAft>
                <a:spcPts val="0"/>
              </a:spcAft>
              <a:buSzPts val="540"/>
              <a:buNone/>
              <a:defRPr sz="900"/>
            </a:lvl5pPr>
            <a:lvl6pPr indent="-228600" lvl="5" marL="2743200" algn="l">
              <a:spcBef>
                <a:spcPts val="180"/>
              </a:spcBef>
              <a:spcAft>
                <a:spcPts val="0"/>
              </a:spcAft>
              <a:buSzPts val="540"/>
              <a:buNone/>
              <a:defRPr sz="900"/>
            </a:lvl6pPr>
            <a:lvl7pPr indent="-228600" lvl="6" marL="3200400" algn="l">
              <a:spcBef>
                <a:spcPts val="180"/>
              </a:spcBef>
              <a:spcAft>
                <a:spcPts val="0"/>
              </a:spcAft>
              <a:buSzPts val="540"/>
              <a:buNone/>
              <a:defRPr sz="900"/>
            </a:lvl7pPr>
            <a:lvl8pPr indent="-228600" lvl="7" marL="3657600" algn="l">
              <a:spcBef>
                <a:spcPts val="180"/>
              </a:spcBef>
              <a:spcAft>
                <a:spcPts val="0"/>
              </a:spcAft>
              <a:buSzPts val="540"/>
              <a:buNone/>
              <a:defRPr sz="900"/>
            </a:lvl8pPr>
            <a:lvl9pPr indent="-228600" lvl="8" marL="4114800" algn="l">
              <a:spcBef>
                <a:spcPts val="180"/>
              </a:spcBef>
              <a:spcAft>
                <a:spcPts val="0"/>
              </a:spcAft>
              <a:buSzPts val="540"/>
              <a:buNone/>
              <a:defRPr sz="900"/>
            </a:lvl9pPr>
          </a:lstStyle>
          <a:p/>
        </p:txBody>
      </p:sp>
      <p:sp>
        <p:nvSpPr>
          <p:cNvPr id="195" name="Google Shape;195;p10"/>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1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10"/>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b="0" sz="1400">
                <a:solidFill>
                  <a:schemeClr val="dk1"/>
                </a:solidFill>
                <a:latin typeface="Tahoma"/>
                <a:ea typeface="Tahoma"/>
                <a:cs typeface="Tahoma"/>
                <a:sym typeface="Tahoma"/>
              </a:defRPr>
            </a:lvl1pPr>
            <a:lvl2pPr indent="0" lvl="1" marL="0" marR="0" algn="r">
              <a:spcBef>
                <a:spcPts val="0"/>
              </a:spcBef>
              <a:spcAft>
                <a:spcPts val="0"/>
              </a:spcAft>
              <a:buNone/>
              <a:defRPr b="0" sz="1400">
                <a:solidFill>
                  <a:schemeClr val="dk1"/>
                </a:solidFill>
                <a:latin typeface="Tahoma"/>
                <a:ea typeface="Tahoma"/>
                <a:cs typeface="Tahoma"/>
                <a:sym typeface="Tahoma"/>
              </a:defRPr>
            </a:lvl2pPr>
            <a:lvl3pPr indent="0" lvl="2" marL="0" marR="0" algn="r">
              <a:spcBef>
                <a:spcPts val="0"/>
              </a:spcBef>
              <a:spcAft>
                <a:spcPts val="0"/>
              </a:spcAft>
              <a:buNone/>
              <a:defRPr b="0" sz="1400">
                <a:solidFill>
                  <a:schemeClr val="dk1"/>
                </a:solidFill>
                <a:latin typeface="Tahoma"/>
                <a:ea typeface="Tahoma"/>
                <a:cs typeface="Tahoma"/>
                <a:sym typeface="Tahoma"/>
              </a:defRPr>
            </a:lvl3pPr>
            <a:lvl4pPr indent="0" lvl="3" marL="0" marR="0" algn="r">
              <a:spcBef>
                <a:spcPts val="0"/>
              </a:spcBef>
              <a:spcAft>
                <a:spcPts val="0"/>
              </a:spcAft>
              <a:buNone/>
              <a:defRPr b="0" sz="1400">
                <a:solidFill>
                  <a:schemeClr val="dk1"/>
                </a:solidFill>
                <a:latin typeface="Tahoma"/>
                <a:ea typeface="Tahoma"/>
                <a:cs typeface="Tahoma"/>
                <a:sym typeface="Tahoma"/>
              </a:defRPr>
            </a:lvl4pPr>
            <a:lvl5pPr indent="0" lvl="4" marL="0" marR="0" algn="r">
              <a:spcBef>
                <a:spcPts val="0"/>
              </a:spcBef>
              <a:spcAft>
                <a:spcPts val="0"/>
              </a:spcAft>
              <a:buNone/>
              <a:defRPr b="0" sz="1400">
                <a:solidFill>
                  <a:schemeClr val="dk1"/>
                </a:solidFill>
                <a:latin typeface="Tahoma"/>
                <a:ea typeface="Tahoma"/>
                <a:cs typeface="Tahoma"/>
                <a:sym typeface="Tahoma"/>
              </a:defRPr>
            </a:lvl5pPr>
            <a:lvl6pPr indent="0" lvl="5" marL="0" marR="0" algn="r">
              <a:spcBef>
                <a:spcPts val="0"/>
              </a:spcBef>
              <a:spcAft>
                <a:spcPts val="0"/>
              </a:spcAft>
              <a:buNone/>
              <a:defRPr b="0" sz="1400">
                <a:solidFill>
                  <a:schemeClr val="dk1"/>
                </a:solidFill>
                <a:latin typeface="Tahoma"/>
                <a:ea typeface="Tahoma"/>
                <a:cs typeface="Tahoma"/>
                <a:sym typeface="Tahoma"/>
              </a:defRPr>
            </a:lvl6pPr>
            <a:lvl7pPr indent="0" lvl="6" marL="0" marR="0" algn="r">
              <a:spcBef>
                <a:spcPts val="0"/>
              </a:spcBef>
              <a:spcAft>
                <a:spcPts val="0"/>
              </a:spcAft>
              <a:buNone/>
              <a:defRPr b="0" sz="1400">
                <a:solidFill>
                  <a:schemeClr val="dk1"/>
                </a:solidFill>
                <a:latin typeface="Tahoma"/>
                <a:ea typeface="Tahoma"/>
                <a:cs typeface="Tahoma"/>
                <a:sym typeface="Tahoma"/>
              </a:defRPr>
            </a:lvl7pPr>
            <a:lvl8pPr indent="0" lvl="7" marL="0" marR="0" algn="r">
              <a:spcBef>
                <a:spcPts val="0"/>
              </a:spcBef>
              <a:spcAft>
                <a:spcPts val="0"/>
              </a:spcAft>
              <a:buNone/>
              <a:defRPr b="0" sz="1400">
                <a:solidFill>
                  <a:schemeClr val="dk1"/>
                </a:solidFill>
                <a:latin typeface="Tahoma"/>
                <a:ea typeface="Tahoma"/>
                <a:cs typeface="Tahoma"/>
                <a:sym typeface="Tahoma"/>
              </a:defRPr>
            </a:lvl8pPr>
            <a:lvl9pPr indent="0" lvl="8" marL="0" marR="0" algn="r">
              <a:spcBef>
                <a:spcPts val="0"/>
              </a:spcBef>
              <a:spcAft>
                <a:spcPts val="0"/>
              </a:spcAft>
              <a:buNone/>
              <a:defRPr b="0"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0"/>
            <a:ext cx="9144000" cy="6858000"/>
            <a:chOff x="0" y="0"/>
            <a:chExt cx="5760" cy="4320"/>
          </a:xfrm>
        </p:grpSpPr>
        <p:grpSp>
          <p:nvGrpSpPr>
            <p:cNvPr id="11" name="Google Shape;11;p1"/>
            <p:cNvGrpSpPr/>
            <p:nvPr/>
          </p:nvGrpSpPr>
          <p:grpSpPr>
            <a:xfrm>
              <a:off x="0" y="0"/>
              <a:ext cx="5760" cy="4320"/>
              <a:chOff x="0" y="0"/>
              <a:chExt cx="5760" cy="4320"/>
            </a:xfrm>
          </p:grpSpPr>
          <p:grpSp>
            <p:nvGrpSpPr>
              <p:cNvPr id="12" name="Google Shape;12;p1"/>
              <p:cNvGrpSpPr/>
              <p:nvPr/>
            </p:nvGrpSpPr>
            <p:grpSpPr>
              <a:xfrm>
                <a:off x="0" y="192"/>
                <a:ext cx="5760" cy="4032"/>
                <a:chOff x="0" y="192"/>
                <a:chExt cx="5760" cy="4032"/>
              </a:xfrm>
            </p:grpSpPr>
            <p:cxnSp>
              <p:nvCxnSpPr>
                <p:cNvPr id="13" name="Google Shape;13;p1"/>
                <p:cNvCxnSpPr/>
                <p:nvPr/>
              </p:nvCxnSpPr>
              <p:spPr>
                <a:xfrm>
                  <a:off x="0" y="192"/>
                  <a:ext cx="5760" cy="0"/>
                </a:xfrm>
                <a:prstGeom prst="straightConnector1">
                  <a:avLst/>
                </a:prstGeom>
                <a:noFill/>
                <a:ln cap="flat" cmpd="sng" w="9525">
                  <a:solidFill>
                    <a:schemeClr val="lt1"/>
                  </a:solidFill>
                  <a:prstDash val="solid"/>
                  <a:round/>
                  <a:headEnd len="med" w="med" type="none"/>
                  <a:tailEnd len="med" w="med" type="none"/>
                </a:ln>
              </p:spPr>
            </p:cxnSp>
            <p:cxnSp>
              <p:nvCxnSpPr>
                <p:cNvPr id="14" name="Google Shape;14;p1"/>
                <p:cNvCxnSpPr/>
                <p:nvPr/>
              </p:nvCxnSpPr>
              <p:spPr>
                <a:xfrm>
                  <a:off x="0" y="384"/>
                  <a:ext cx="5760" cy="0"/>
                </a:xfrm>
                <a:prstGeom prst="straightConnector1">
                  <a:avLst/>
                </a:prstGeom>
                <a:noFill/>
                <a:ln cap="flat" cmpd="sng" w="9525">
                  <a:solidFill>
                    <a:schemeClr val="lt1"/>
                  </a:solidFill>
                  <a:prstDash val="solid"/>
                  <a:round/>
                  <a:headEnd len="med" w="med" type="none"/>
                  <a:tailEnd len="med" w="med" type="none"/>
                </a:ln>
              </p:spPr>
            </p:cxnSp>
            <p:cxnSp>
              <p:nvCxnSpPr>
                <p:cNvPr id="15" name="Google Shape;15;p1"/>
                <p:cNvCxnSpPr/>
                <p:nvPr/>
              </p:nvCxnSpPr>
              <p:spPr>
                <a:xfrm>
                  <a:off x="0" y="576"/>
                  <a:ext cx="5760" cy="0"/>
                </a:xfrm>
                <a:prstGeom prst="straightConnector1">
                  <a:avLst/>
                </a:prstGeom>
                <a:noFill/>
                <a:ln cap="flat" cmpd="sng" w="9525">
                  <a:solidFill>
                    <a:schemeClr val="lt1"/>
                  </a:solidFill>
                  <a:prstDash val="solid"/>
                  <a:round/>
                  <a:headEnd len="med" w="med" type="none"/>
                  <a:tailEnd len="med" w="med" type="none"/>
                </a:ln>
              </p:spPr>
            </p:cxnSp>
            <p:cxnSp>
              <p:nvCxnSpPr>
                <p:cNvPr id="16" name="Google Shape;16;p1"/>
                <p:cNvCxnSpPr/>
                <p:nvPr/>
              </p:nvCxnSpPr>
              <p:spPr>
                <a:xfrm>
                  <a:off x="0" y="768"/>
                  <a:ext cx="5760" cy="0"/>
                </a:xfrm>
                <a:prstGeom prst="straightConnector1">
                  <a:avLst/>
                </a:prstGeom>
                <a:noFill/>
                <a:ln cap="flat" cmpd="sng" w="9525">
                  <a:solidFill>
                    <a:schemeClr val="lt1"/>
                  </a:solidFill>
                  <a:prstDash val="solid"/>
                  <a:round/>
                  <a:headEnd len="med" w="med" type="none"/>
                  <a:tailEnd len="med" w="med" type="none"/>
                </a:ln>
              </p:spPr>
            </p:cxnSp>
            <p:cxnSp>
              <p:nvCxnSpPr>
                <p:cNvPr id="17" name="Google Shape;17;p1"/>
                <p:cNvCxnSpPr/>
                <p:nvPr/>
              </p:nvCxnSpPr>
              <p:spPr>
                <a:xfrm>
                  <a:off x="0" y="960"/>
                  <a:ext cx="5760" cy="0"/>
                </a:xfrm>
                <a:prstGeom prst="straightConnector1">
                  <a:avLst/>
                </a:prstGeom>
                <a:noFill/>
                <a:ln cap="flat" cmpd="sng" w="9525">
                  <a:solidFill>
                    <a:schemeClr val="lt1"/>
                  </a:solidFill>
                  <a:prstDash val="solid"/>
                  <a:round/>
                  <a:headEnd len="med" w="med" type="none"/>
                  <a:tailEnd len="med" w="med" type="none"/>
                </a:ln>
              </p:spPr>
            </p:cxnSp>
            <p:cxnSp>
              <p:nvCxnSpPr>
                <p:cNvPr id="18" name="Google Shape;18;p1"/>
                <p:cNvCxnSpPr/>
                <p:nvPr/>
              </p:nvCxnSpPr>
              <p:spPr>
                <a:xfrm>
                  <a:off x="0" y="1152"/>
                  <a:ext cx="5760" cy="0"/>
                </a:xfrm>
                <a:prstGeom prst="straightConnector1">
                  <a:avLst/>
                </a:prstGeom>
                <a:noFill/>
                <a:ln cap="flat" cmpd="sng" w="9525">
                  <a:solidFill>
                    <a:schemeClr val="lt1"/>
                  </a:solidFill>
                  <a:prstDash val="solid"/>
                  <a:round/>
                  <a:headEnd len="med" w="med" type="none"/>
                  <a:tailEnd len="med" w="med" type="none"/>
                </a:ln>
              </p:spPr>
            </p:cxnSp>
            <p:cxnSp>
              <p:nvCxnSpPr>
                <p:cNvPr id="19" name="Google Shape;19;p1"/>
                <p:cNvCxnSpPr/>
                <p:nvPr/>
              </p:nvCxnSpPr>
              <p:spPr>
                <a:xfrm>
                  <a:off x="0" y="1344"/>
                  <a:ext cx="5760" cy="0"/>
                </a:xfrm>
                <a:prstGeom prst="straightConnector1">
                  <a:avLst/>
                </a:prstGeom>
                <a:noFill/>
                <a:ln cap="flat" cmpd="sng" w="9525">
                  <a:solidFill>
                    <a:schemeClr val="lt1"/>
                  </a:solidFill>
                  <a:prstDash val="solid"/>
                  <a:round/>
                  <a:headEnd len="med" w="med" type="none"/>
                  <a:tailEnd len="med" w="med" type="none"/>
                </a:ln>
              </p:spPr>
            </p:cxnSp>
            <p:cxnSp>
              <p:nvCxnSpPr>
                <p:cNvPr id="20" name="Google Shape;20;p1"/>
                <p:cNvCxnSpPr/>
                <p:nvPr/>
              </p:nvCxnSpPr>
              <p:spPr>
                <a:xfrm>
                  <a:off x="0" y="1536"/>
                  <a:ext cx="5760" cy="0"/>
                </a:xfrm>
                <a:prstGeom prst="straightConnector1">
                  <a:avLst/>
                </a:prstGeom>
                <a:noFill/>
                <a:ln cap="flat" cmpd="sng" w="9525">
                  <a:solidFill>
                    <a:schemeClr val="lt1"/>
                  </a:solidFill>
                  <a:prstDash val="solid"/>
                  <a:round/>
                  <a:headEnd len="med" w="med" type="none"/>
                  <a:tailEnd len="med" w="med" type="none"/>
                </a:ln>
              </p:spPr>
            </p:cxnSp>
            <p:cxnSp>
              <p:nvCxnSpPr>
                <p:cNvPr id="21" name="Google Shape;21;p1"/>
                <p:cNvCxnSpPr/>
                <p:nvPr/>
              </p:nvCxnSpPr>
              <p:spPr>
                <a:xfrm>
                  <a:off x="0" y="1728"/>
                  <a:ext cx="5760" cy="0"/>
                </a:xfrm>
                <a:prstGeom prst="straightConnector1">
                  <a:avLst/>
                </a:prstGeom>
                <a:noFill/>
                <a:ln cap="flat" cmpd="sng" w="9525">
                  <a:solidFill>
                    <a:schemeClr val="lt1"/>
                  </a:solidFill>
                  <a:prstDash val="solid"/>
                  <a:round/>
                  <a:headEnd len="med" w="med" type="none"/>
                  <a:tailEnd len="med" w="med" type="none"/>
                </a:ln>
              </p:spPr>
            </p:cxnSp>
            <p:cxnSp>
              <p:nvCxnSpPr>
                <p:cNvPr id="22" name="Google Shape;22;p1"/>
                <p:cNvCxnSpPr/>
                <p:nvPr/>
              </p:nvCxnSpPr>
              <p:spPr>
                <a:xfrm>
                  <a:off x="0" y="1920"/>
                  <a:ext cx="5760" cy="0"/>
                </a:xfrm>
                <a:prstGeom prst="straightConnector1">
                  <a:avLst/>
                </a:prstGeom>
                <a:noFill/>
                <a:ln cap="flat" cmpd="sng" w="9525">
                  <a:solidFill>
                    <a:schemeClr val="lt1"/>
                  </a:solidFill>
                  <a:prstDash val="solid"/>
                  <a:round/>
                  <a:headEnd len="med" w="med" type="none"/>
                  <a:tailEnd len="med" w="med" type="none"/>
                </a:ln>
              </p:spPr>
            </p:cxnSp>
            <p:cxnSp>
              <p:nvCxnSpPr>
                <p:cNvPr id="23" name="Google Shape;23;p1"/>
                <p:cNvCxnSpPr/>
                <p:nvPr/>
              </p:nvCxnSpPr>
              <p:spPr>
                <a:xfrm>
                  <a:off x="0" y="2112"/>
                  <a:ext cx="5760" cy="0"/>
                </a:xfrm>
                <a:prstGeom prst="straightConnector1">
                  <a:avLst/>
                </a:prstGeom>
                <a:noFill/>
                <a:ln cap="flat" cmpd="sng" w="9525">
                  <a:solidFill>
                    <a:schemeClr val="lt1"/>
                  </a:solidFill>
                  <a:prstDash val="solid"/>
                  <a:round/>
                  <a:headEnd len="med" w="med" type="none"/>
                  <a:tailEnd len="med" w="med" type="none"/>
                </a:ln>
              </p:spPr>
            </p:cxnSp>
            <p:cxnSp>
              <p:nvCxnSpPr>
                <p:cNvPr id="24" name="Google Shape;24;p1"/>
                <p:cNvCxnSpPr/>
                <p:nvPr/>
              </p:nvCxnSpPr>
              <p:spPr>
                <a:xfrm>
                  <a:off x="0" y="2304"/>
                  <a:ext cx="5760" cy="0"/>
                </a:xfrm>
                <a:prstGeom prst="straightConnector1">
                  <a:avLst/>
                </a:prstGeom>
                <a:noFill/>
                <a:ln cap="flat" cmpd="sng" w="9525">
                  <a:solidFill>
                    <a:schemeClr val="lt1"/>
                  </a:solidFill>
                  <a:prstDash val="solid"/>
                  <a:round/>
                  <a:headEnd len="med" w="med" type="none"/>
                  <a:tailEnd len="med" w="med" type="none"/>
                </a:ln>
              </p:spPr>
            </p:cxnSp>
            <p:cxnSp>
              <p:nvCxnSpPr>
                <p:cNvPr id="25" name="Google Shape;25;p1"/>
                <p:cNvCxnSpPr/>
                <p:nvPr/>
              </p:nvCxnSpPr>
              <p:spPr>
                <a:xfrm>
                  <a:off x="0" y="2496"/>
                  <a:ext cx="5760" cy="0"/>
                </a:xfrm>
                <a:prstGeom prst="straightConnector1">
                  <a:avLst/>
                </a:prstGeom>
                <a:noFill/>
                <a:ln cap="flat" cmpd="sng" w="9525">
                  <a:solidFill>
                    <a:schemeClr val="lt1"/>
                  </a:solidFill>
                  <a:prstDash val="solid"/>
                  <a:round/>
                  <a:headEnd len="med" w="med" type="none"/>
                  <a:tailEnd len="med" w="med" type="none"/>
                </a:ln>
              </p:spPr>
            </p:cxnSp>
            <p:cxnSp>
              <p:nvCxnSpPr>
                <p:cNvPr id="26" name="Google Shape;26;p1"/>
                <p:cNvCxnSpPr/>
                <p:nvPr/>
              </p:nvCxnSpPr>
              <p:spPr>
                <a:xfrm>
                  <a:off x="0" y="2688"/>
                  <a:ext cx="5760" cy="0"/>
                </a:xfrm>
                <a:prstGeom prst="straightConnector1">
                  <a:avLst/>
                </a:prstGeom>
                <a:noFill/>
                <a:ln cap="flat" cmpd="sng" w="9525">
                  <a:solidFill>
                    <a:schemeClr val="lt1"/>
                  </a:solidFill>
                  <a:prstDash val="solid"/>
                  <a:round/>
                  <a:headEnd len="med" w="med" type="none"/>
                  <a:tailEnd len="med" w="med" type="none"/>
                </a:ln>
              </p:spPr>
            </p:cxnSp>
            <p:cxnSp>
              <p:nvCxnSpPr>
                <p:cNvPr id="27" name="Google Shape;27;p1"/>
                <p:cNvCxnSpPr/>
                <p:nvPr/>
              </p:nvCxnSpPr>
              <p:spPr>
                <a:xfrm>
                  <a:off x="0" y="2880"/>
                  <a:ext cx="5760" cy="0"/>
                </a:xfrm>
                <a:prstGeom prst="straightConnector1">
                  <a:avLst/>
                </a:prstGeom>
                <a:noFill/>
                <a:ln cap="flat" cmpd="sng" w="9525">
                  <a:solidFill>
                    <a:schemeClr val="lt1"/>
                  </a:solidFill>
                  <a:prstDash val="solid"/>
                  <a:round/>
                  <a:headEnd len="med" w="med" type="none"/>
                  <a:tailEnd len="med" w="med" type="none"/>
                </a:ln>
              </p:spPr>
            </p:cxnSp>
            <p:cxnSp>
              <p:nvCxnSpPr>
                <p:cNvPr id="28" name="Google Shape;28;p1"/>
                <p:cNvCxnSpPr/>
                <p:nvPr/>
              </p:nvCxnSpPr>
              <p:spPr>
                <a:xfrm>
                  <a:off x="0" y="3072"/>
                  <a:ext cx="5760" cy="0"/>
                </a:xfrm>
                <a:prstGeom prst="straightConnector1">
                  <a:avLst/>
                </a:prstGeom>
                <a:noFill/>
                <a:ln cap="flat" cmpd="sng" w="9525">
                  <a:solidFill>
                    <a:schemeClr val="lt1"/>
                  </a:solidFill>
                  <a:prstDash val="solid"/>
                  <a:round/>
                  <a:headEnd len="med" w="med" type="none"/>
                  <a:tailEnd len="med" w="med" type="none"/>
                </a:ln>
              </p:spPr>
            </p:cxnSp>
            <p:cxnSp>
              <p:nvCxnSpPr>
                <p:cNvPr id="29" name="Google Shape;29;p1"/>
                <p:cNvCxnSpPr/>
                <p:nvPr/>
              </p:nvCxnSpPr>
              <p:spPr>
                <a:xfrm>
                  <a:off x="0" y="3264"/>
                  <a:ext cx="5760" cy="0"/>
                </a:xfrm>
                <a:prstGeom prst="straightConnector1">
                  <a:avLst/>
                </a:prstGeom>
                <a:noFill/>
                <a:ln cap="flat" cmpd="sng" w="9525">
                  <a:solidFill>
                    <a:schemeClr val="lt1"/>
                  </a:solidFill>
                  <a:prstDash val="solid"/>
                  <a:round/>
                  <a:headEnd len="med" w="med" type="none"/>
                  <a:tailEnd len="med" w="med" type="none"/>
                </a:ln>
              </p:spPr>
            </p:cxnSp>
            <p:cxnSp>
              <p:nvCxnSpPr>
                <p:cNvPr id="30" name="Google Shape;30;p1"/>
                <p:cNvCxnSpPr/>
                <p:nvPr/>
              </p:nvCxnSpPr>
              <p:spPr>
                <a:xfrm>
                  <a:off x="0" y="3456"/>
                  <a:ext cx="5760" cy="0"/>
                </a:xfrm>
                <a:prstGeom prst="straightConnector1">
                  <a:avLst/>
                </a:prstGeom>
                <a:noFill/>
                <a:ln cap="flat" cmpd="sng" w="9525">
                  <a:solidFill>
                    <a:schemeClr val="lt1"/>
                  </a:solidFill>
                  <a:prstDash val="solid"/>
                  <a:round/>
                  <a:headEnd len="med" w="med" type="none"/>
                  <a:tailEnd len="med" w="med" type="none"/>
                </a:ln>
              </p:spPr>
            </p:cxnSp>
            <p:cxnSp>
              <p:nvCxnSpPr>
                <p:cNvPr id="31" name="Google Shape;31;p1"/>
                <p:cNvCxnSpPr/>
                <p:nvPr/>
              </p:nvCxnSpPr>
              <p:spPr>
                <a:xfrm>
                  <a:off x="0" y="3648"/>
                  <a:ext cx="5760" cy="0"/>
                </a:xfrm>
                <a:prstGeom prst="straightConnector1">
                  <a:avLst/>
                </a:prstGeom>
                <a:noFill/>
                <a:ln cap="flat" cmpd="sng" w="9525">
                  <a:solidFill>
                    <a:schemeClr val="lt1"/>
                  </a:solidFill>
                  <a:prstDash val="solid"/>
                  <a:round/>
                  <a:headEnd len="med" w="med" type="none"/>
                  <a:tailEnd len="med" w="med" type="none"/>
                </a:ln>
              </p:spPr>
            </p:cxnSp>
            <p:cxnSp>
              <p:nvCxnSpPr>
                <p:cNvPr id="32" name="Google Shape;32;p1"/>
                <p:cNvCxnSpPr/>
                <p:nvPr/>
              </p:nvCxnSpPr>
              <p:spPr>
                <a:xfrm>
                  <a:off x="0" y="3840"/>
                  <a:ext cx="5760" cy="0"/>
                </a:xfrm>
                <a:prstGeom prst="straightConnector1">
                  <a:avLst/>
                </a:prstGeom>
                <a:noFill/>
                <a:ln cap="flat" cmpd="sng" w="9525">
                  <a:solidFill>
                    <a:schemeClr val="lt1"/>
                  </a:solidFill>
                  <a:prstDash val="solid"/>
                  <a:round/>
                  <a:headEnd len="med" w="med" type="none"/>
                  <a:tailEnd len="med" w="med" type="none"/>
                </a:ln>
              </p:spPr>
            </p:cxnSp>
            <p:cxnSp>
              <p:nvCxnSpPr>
                <p:cNvPr id="33" name="Google Shape;33;p1"/>
                <p:cNvCxnSpPr/>
                <p:nvPr/>
              </p:nvCxnSpPr>
              <p:spPr>
                <a:xfrm>
                  <a:off x="0" y="4032"/>
                  <a:ext cx="5760" cy="0"/>
                </a:xfrm>
                <a:prstGeom prst="straightConnector1">
                  <a:avLst/>
                </a:prstGeom>
                <a:noFill/>
                <a:ln cap="flat" cmpd="sng" w="9525">
                  <a:solidFill>
                    <a:schemeClr val="lt1"/>
                  </a:solidFill>
                  <a:prstDash val="solid"/>
                  <a:round/>
                  <a:headEnd len="med" w="med" type="none"/>
                  <a:tailEnd len="med" w="med" type="none"/>
                </a:ln>
              </p:spPr>
            </p:cxnSp>
            <p:cxnSp>
              <p:nvCxnSpPr>
                <p:cNvPr id="34" name="Google Shape;34;p1"/>
                <p:cNvCxnSpPr/>
                <p:nvPr/>
              </p:nvCxnSpPr>
              <p:spPr>
                <a:xfrm>
                  <a:off x="0" y="4224"/>
                  <a:ext cx="5760" cy="0"/>
                </a:xfrm>
                <a:prstGeom prst="straightConnector1">
                  <a:avLst/>
                </a:prstGeom>
                <a:noFill/>
                <a:ln cap="flat" cmpd="sng" w="9525">
                  <a:solidFill>
                    <a:schemeClr val="lt1"/>
                  </a:solidFill>
                  <a:prstDash val="solid"/>
                  <a:round/>
                  <a:headEnd len="med" w="med" type="none"/>
                  <a:tailEnd len="med" w="med" type="none"/>
                </a:ln>
              </p:spPr>
            </p:cxnSp>
          </p:grpSp>
          <p:grpSp>
            <p:nvGrpSpPr>
              <p:cNvPr id="35" name="Google Shape;35;p1"/>
              <p:cNvGrpSpPr/>
              <p:nvPr/>
            </p:nvGrpSpPr>
            <p:grpSpPr>
              <a:xfrm>
                <a:off x="192" y="0"/>
                <a:ext cx="5376" cy="4320"/>
                <a:chOff x="192" y="0"/>
                <a:chExt cx="5376" cy="4320"/>
              </a:xfrm>
            </p:grpSpPr>
            <p:cxnSp>
              <p:nvCxnSpPr>
                <p:cNvPr id="36" name="Google Shape;36;p1"/>
                <p:cNvCxnSpPr/>
                <p:nvPr/>
              </p:nvCxnSpPr>
              <p:spPr>
                <a:xfrm>
                  <a:off x="192"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37" name="Google Shape;37;p1"/>
                <p:cNvCxnSpPr/>
                <p:nvPr/>
              </p:nvCxnSpPr>
              <p:spPr>
                <a:xfrm>
                  <a:off x="384"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38" name="Google Shape;38;p1"/>
                <p:cNvCxnSpPr/>
                <p:nvPr/>
              </p:nvCxnSpPr>
              <p:spPr>
                <a:xfrm>
                  <a:off x="576"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39" name="Google Shape;39;p1"/>
                <p:cNvCxnSpPr/>
                <p:nvPr/>
              </p:nvCxnSpPr>
              <p:spPr>
                <a:xfrm>
                  <a:off x="768"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40" name="Google Shape;40;p1"/>
                <p:cNvCxnSpPr/>
                <p:nvPr/>
              </p:nvCxnSpPr>
              <p:spPr>
                <a:xfrm>
                  <a:off x="960"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41" name="Google Shape;41;p1"/>
                <p:cNvCxnSpPr/>
                <p:nvPr/>
              </p:nvCxnSpPr>
              <p:spPr>
                <a:xfrm>
                  <a:off x="1152"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42" name="Google Shape;42;p1"/>
                <p:cNvCxnSpPr/>
                <p:nvPr/>
              </p:nvCxnSpPr>
              <p:spPr>
                <a:xfrm>
                  <a:off x="1344"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43" name="Google Shape;43;p1"/>
                <p:cNvCxnSpPr/>
                <p:nvPr/>
              </p:nvCxnSpPr>
              <p:spPr>
                <a:xfrm>
                  <a:off x="1536"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44" name="Google Shape;44;p1"/>
                <p:cNvCxnSpPr/>
                <p:nvPr/>
              </p:nvCxnSpPr>
              <p:spPr>
                <a:xfrm>
                  <a:off x="1728"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45" name="Google Shape;45;p1"/>
                <p:cNvCxnSpPr/>
                <p:nvPr/>
              </p:nvCxnSpPr>
              <p:spPr>
                <a:xfrm>
                  <a:off x="1920"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46" name="Google Shape;46;p1"/>
                <p:cNvCxnSpPr/>
                <p:nvPr/>
              </p:nvCxnSpPr>
              <p:spPr>
                <a:xfrm>
                  <a:off x="2112"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47" name="Google Shape;47;p1"/>
                <p:cNvCxnSpPr/>
                <p:nvPr/>
              </p:nvCxnSpPr>
              <p:spPr>
                <a:xfrm>
                  <a:off x="2304"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48" name="Google Shape;48;p1"/>
                <p:cNvCxnSpPr/>
                <p:nvPr/>
              </p:nvCxnSpPr>
              <p:spPr>
                <a:xfrm>
                  <a:off x="2496"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49" name="Google Shape;49;p1"/>
                <p:cNvCxnSpPr/>
                <p:nvPr/>
              </p:nvCxnSpPr>
              <p:spPr>
                <a:xfrm>
                  <a:off x="2688"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50" name="Google Shape;50;p1"/>
                <p:cNvCxnSpPr/>
                <p:nvPr/>
              </p:nvCxnSpPr>
              <p:spPr>
                <a:xfrm>
                  <a:off x="2880"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51" name="Google Shape;51;p1"/>
                <p:cNvCxnSpPr/>
                <p:nvPr/>
              </p:nvCxnSpPr>
              <p:spPr>
                <a:xfrm>
                  <a:off x="3072"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52" name="Google Shape;52;p1"/>
                <p:cNvCxnSpPr/>
                <p:nvPr/>
              </p:nvCxnSpPr>
              <p:spPr>
                <a:xfrm>
                  <a:off x="3264"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53" name="Google Shape;53;p1"/>
                <p:cNvCxnSpPr/>
                <p:nvPr/>
              </p:nvCxnSpPr>
              <p:spPr>
                <a:xfrm>
                  <a:off x="3456"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54" name="Google Shape;54;p1"/>
                <p:cNvCxnSpPr/>
                <p:nvPr/>
              </p:nvCxnSpPr>
              <p:spPr>
                <a:xfrm>
                  <a:off x="3648"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55" name="Google Shape;55;p1"/>
                <p:cNvCxnSpPr/>
                <p:nvPr/>
              </p:nvCxnSpPr>
              <p:spPr>
                <a:xfrm>
                  <a:off x="3840"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56" name="Google Shape;56;p1"/>
                <p:cNvCxnSpPr/>
                <p:nvPr/>
              </p:nvCxnSpPr>
              <p:spPr>
                <a:xfrm>
                  <a:off x="4032"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57" name="Google Shape;57;p1"/>
                <p:cNvCxnSpPr/>
                <p:nvPr/>
              </p:nvCxnSpPr>
              <p:spPr>
                <a:xfrm>
                  <a:off x="4224"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58" name="Google Shape;58;p1"/>
                <p:cNvCxnSpPr/>
                <p:nvPr/>
              </p:nvCxnSpPr>
              <p:spPr>
                <a:xfrm>
                  <a:off x="4416"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59" name="Google Shape;59;p1"/>
                <p:cNvCxnSpPr/>
                <p:nvPr/>
              </p:nvCxnSpPr>
              <p:spPr>
                <a:xfrm>
                  <a:off x="4608"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60" name="Google Shape;60;p1"/>
                <p:cNvCxnSpPr/>
                <p:nvPr/>
              </p:nvCxnSpPr>
              <p:spPr>
                <a:xfrm>
                  <a:off x="4800"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61" name="Google Shape;61;p1"/>
                <p:cNvCxnSpPr/>
                <p:nvPr/>
              </p:nvCxnSpPr>
              <p:spPr>
                <a:xfrm>
                  <a:off x="4992"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62" name="Google Shape;62;p1"/>
                <p:cNvCxnSpPr/>
                <p:nvPr/>
              </p:nvCxnSpPr>
              <p:spPr>
                <a:xfrm>
                  <a:off x="5184"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63" name="Google Shape;63;p1"/>
                <p:cNvCxnSpPr/>
                <p:nvPr/>
              </p:nvCxnSpPr>
              <p:spPr>
                <a:xfrm>
                  <a:off x="5376" y="0"/>
                  <a:ext cx="0" cy="4320"/>
                </a:xfrm>
                <a:prstGeom prst="straightConnector1">
                  <a:avLst/>
                </a:prstGeom>
                <a:noFill/>
                <a:ln cap="flat" cmpd="sng" w="9525">
                  <a:solidFill>
                    <a:schemeClr val="lt1"/>
                  </a:solidFill>
                  <a:prstDash val="solid"/>
                  <a:round/>
                  <a:headEnd len="med" w="med" type="none"/>
                  <a:tailEnd len="med" w="med" type="none"/>
                </a:ln>
              </p:spPr>
            </p:cxnSp>
            <p:cxnSp>
              <p:nvCxnSpPr>
                <p:cNvPr id="64" name="Google Shape;64;p1"/>
                <p:cNvCxnSpPr/>
                <p:nvPr/>
              </p:nvCxnSpPr>
              <p:spPr>
                <a:xfrm>
                  <a:off x="5568" y="0"/>
                  <a:ext cx="0" cy="4320"/>
                </a:xfrm>
                <a:prstGeom prst="straightConnector1">
                  <a:avLst/>
                </a:prstGeom>
                <a:noFill/>
                <a:ln cap="flat" cmpd="sng" w="9525">
                  <a:solidFill>
                    <a:schemeClr val="lt1"/>
                  </a:solidFill>
                  <a:prstDash val="solid"/>
                  <a:round/>
                  <a:headEnd len="med" w="med" type="none"/>
                  <a:tailEnd len="med" w="med" type="none"/>
                </a:ln>
              </p:spPr>
            </p:cxnSp>
          </p:grpSp>
        </p:grpSp>
        <p:sp>
          <p:nvSpPr>
            <p:cNvPr descr="60%" id="65" name="Google Shape;65;p1"/>
            <p:cNvSpPr/>
            <p:nvPr/>
          </p:nvSpPr>
          <p:spPr>
            <a:xfrm>
              <a:off x="2112" y="0"/>
              <a:ext cx="3648" cy="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baseline="-25000" i="0" sz="1800" u="none" cap="none" strike="noStrike">
                <a:solidFill>
                  <a:schemeClr val="dk1"/>
                </a:solidFill>
                <a:latin typeface="Tahoma"/>
                <a:ea typeface="Tahoma"/>
                <a:cs typeface="Tahoma"/>
                <a:sym typeface="Tahoma"/>
              </a:endParaRPr>
            </a:p>
          </p:txBody>
        </p:sp>
        <p:cxnSp>
          <p:nvCxnSpPr>
            <p:cNvPr id="66" name="Google Shape;66;p1"/>
            <p:cNvCxnSpPr/>
            <p:nvPr/>
          </p:nvCxnSpPr>
          <p:spPr>
            <a:xfrm>
              <a:off x="5568" y="0"/>
              <a:ext cx="0" cy="1488"/>
            </a:xfrm>
            <a:prstGeom prst="straightConnector1">
              <a:avLst/>
            </a:prstGeom>
            <a:noFill/>
            <a:ln cap="flat" cmpd="sng" w="9525">
              <a:solidFill>
                <a:schemeClr val="hlink"/>
              </a:solidFill>
              <a:prstDash val="solid"/>
              <a:round/>
              <a:headEnd len="med" w="med" type="none"/>
              <a:tailEnd len="med" w="med" type="none"/>
            </a:ln>
          </p:spPr>
        </p:cxnSp>
        <p:grpSp>
          <p:nvGrpSpPr>
            <p:cNvPr id="67" name="Google Shape;67;p1"/>
            <p:cNvGrpSpPr/>
            <p:nvPr/>
          </p:nvGrpSpPr>
          <p:grpSpPr>
            <a:xfrm>
              <a:off x="261" y="892"/>
              <a:ext cx="1124" cy="1464"/>
              <a:chOff x="96" y="916"/>
              <a:chExt cx="2208" cy="2876"/>
            </a:xfrm>
          </p:grpSpPr>
          <p:cxnSp>
            <p:nvCxnSpPr>
              <p:cNvPr id="68" name="Google Shape;68;p1"/>
              <p:cNvCxnSpPr/>
              <p:nvPr/>
            </p:nvCxnSpPr>
            <p:spPr>
              <a:xfrm rot="10800000">
                <a:off x="96" y="1037"/>
                <a:ext cx="2208" cy="0"/>
              </a:xfrm>
              <a:prstGeom prst="straightConnector1">
                <a:avLst/>
              </a:prstGeom>
              <a:noFill/>
              <a:ln cap="flat" cmpd="sng" w="9525">
                <a:solidFill>
                  <a:schemeClr val="hlink"/>
                </a:solidFill>
                <a:prstDash val="solid"/>
                <a:round/>
                <a:headEnd len="med" w="med" type="none"/>
                <a:tailEnd len="med" w="med" type="none"/>
              </a:ln>
            </p:spPr>
          </p:cxnSp>
          <p:cxnSp>
            <p:nvCxnSpPr>
              <p:cNvPr id="69" name="Google Shape;69;p1"/>
              <p:cNvCxnSpPr/>
              <p:nvPr/>
            </p:nvCxnSpPr>
            <p:spPr>
              <a:xfrm>
                <a:off x="336" y="920"/>
                <a:ext cx="0" cy="2872"/>
              </a:xfrm>
              <a:prstGeom prst="straightConnector1">
                <a:avLst/>
              </a:prstGeom>
              <a:noFill/>
              <a:ln cap="flat" cmpd="sng" w="9525">
                <a:solidFill>
                  <a:schemeClr val="hlink"/>
                </a:solidFill>
                <a:prstDash val="solid"/>
                <a:round/>
                <a:headEnd len="med" w="med" type="none"/>
                <a:tailEnd len="med" w="med" type="none"/>
              </a:ln>
            </p:spPr>
          </p:cxnSp>
          <p:sp>
            <p:nvSpPr>
              <p:cNvPr id="70" name="Google Shape;70;p1"/>
              <p:cNvSpPr/>
              <p:nvPr/>
            </p:nvSpPr>
            <p:spPr>
              <a:xfrm flipH="1">
                <a:off x="217" y="916"/>
                <a:ext cx="239" cy="239"/>
              </a:xfrm>
              <a:custGeom>
                <a:rect b="b" l="l" r="r" t="t"/>
                <a:pathLst>
                  <a:path extrusionOk="0" fill="none" h="43200" w="43195">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extrusionOk="0" h="43200" w="43195">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cap="flat" cmpd="sng" w="9525">
                <a:solidFill>
                  <a:schemeClr va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baseline="-25000" sz="1800">
                  <a:solidFill>
                    <a:schemeClr val="dk1"/>
                  </a:solidFill>
                  <a:latin typeface="Tahoma"/>
                  <a:ea typeface="Tahoma"/>
                  <a:cs typeface="Tahoma"/>
                  <a:sym typeface="Tahoma"/>
                </a:endParaRPr>
              </a:p>
            </p:txBody>
          </p:sp>
        </p:grpSp>
      </p:grpSp>
      <p:sp>
        <p:nvSpPr>
          <p:cNvPr id="71" name="Google Shape;71;p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descr="Rectangle: Click to edit Master text styles&#10;Second level&#10;Third level&#10;Fourth level&#10;Fifth level" id="72" name="Google Shape;72;p1"/>
          <p:cNvSpPr txBox="1"/>
          <p:nvPr>
            <p:ph idx="1" type="body"/>
          </p:nvPr>
        </p:nvSpPr>
        <p:spPr>
          <a:xfrm>
            <a:off x="838200" y="1905000"/>
            <a:ext cx="7772400" cy="4114800"/>
          </a:xfrm>
          <a:prstGeom prst="rect">
            <a:avLst/>
          </a:prstGeom>
          <a:noFill/>
          <a:ln>
            <a:noFill/>
          </a:ln>
        </p:spPr>
        <p:txBody>
          <a:bodyPr anchorCtr="0" anchor="t" bIns="45700" lIns="91425" spcFirstLastPara="1" rIns="91425" wrap="square" tIns="45700"/>
          <a:lstStyle>
            <a:lvl1pPr indent="-452119" lvl="0" marL="457200" marR="0" rtl="0" algn="l">
              <a:spcBef>
                <a:spcPts val="640"/>
              </a:spcBef>
              <a:spcAft>
                <a:spcPts val="0"/>
              </a:spcAft>
              <a:buClr>
                <a:schemeClr val="hlink"/>
              </a:buClr>
              <a:buSzPts val="3520"/>
              <a:buFont typeface="Noto Sans Symbols"/>
              <a:buChar char="•"/>
              <a:defRPr b="0" i="0" sz="3200" u="none" cap="none" strike="noStrike">
                <a:solidFill>
                  <a:schemeClr val="dk1"/>
                </a:solidFill>
                <a:latin typeface="Tahoma"/>
                <a:ea typeface="Tahoma"/>
                <a:cs typeface="Tahoma"/>
                <a:sym typeface="Tahoma"/>
              </a:defRPr>
            </a:lvl1pPr>
            <a:lvl2pPr indent="-335280" lvl="1" marL="914400" marR="0" rtl="0" algn="l">
              <a:spcBef>
                <a:spcPts val="560"/>
              </a:spcBef>
              <a:spcAft>
                <a:spcPts val="0"/>
              </a:spcAft>
              <a:buClr>
                <a:schemeClr val="dk1"/>
              </a:buClr>
              <a:buSzPts val="1680"/>
              <a:buFont typeface="Noto Sans Symbols"/>
              <a:buChar char="■"/>
              <a:defRPr b="0" i="0" sz="2800" u="none" cap="none" strike="noStrike">
                <a:solidFill>
                  <a:schemeClr val="dk1"/>
                </a:solidFill>
                <a:latin typeface="Tahoma"/>
                <a:ea typeface="Tahoma"/>
                <a:cs typeface="Tahoma"/>
                <a:sym typeface="Tahoma"/>
              </a:defRPr>
            </a:lvl2pPr>
            <a:lvl3pPr indent="-373380" lvl="2" marL="1371600" marR="0" rtl="0" algn="l">
              <a:spcBef>
                <a:spcPts val="480"/>
              </a:spcBef>
              <a:spcAft>
                <a:spcPts val="0"/>
              </a:spcAft>
              <a:buClr>
                <a:schemeClr val="hlink"/>
              </a:buClr>
              <a:buSzPts val="228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dk1"/>
              </a:buClr>
              <a:buSzPts val="1300"/>
              <a:buFont typeface="Noto Sans Symbols"/>
              <a:buChar char="■"/>
              <a:defRPr b="0" i="0" sz="2000" u="none" cap="none" strike="noStrike">
                <a:solidFill>
                  <a:schemeClr val="dk1"/>
                </a:solidFill>
                <a:latin typeface="Tahoma"/>
                <a:ea typeface="Tahoma"/>
                <a:cs typeface="Tahoma"/>
                <a:sym typeface="Tahoma"/>
              </a:defRPr>
            </a:lvl4pPr>
            <a:lvl5pPr indent="-304800" lvl="4" marL="22860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5pPr>
            <a:lvl6pPr indent="-304800" lvl="5" marL="27432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6pPr>
            <a:lvl7pPr indent="-304800" lvl="6" marL="32004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7pPr>
            <a:lvl8pPr indent="-304800" lvl="7" marL="36576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8pPr>
            <a:lvl9pPr indent="-304800" lvl="8" marL="4114800" marR="0" rtl="0" algn="l">
              <a:spcBef>
                <a:spcPts val="400"/>
              </a:spcBef>
              <a:spcAft>
                <a:spcPts val="0"/>
              </a:spcAft>
              <a:buClr>
                <a:schemeClr val="hlink"/>
              </a:buClr>
              <a:buSzPts val="12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73" name="Google Shape;73;p1"/>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sz="1400">
                <a:solidFill>
                  <a:schemeClr val="dk1"/>
                </a:solidFill>
                <a:latin typeface="Tahoma"/>
                <a:ea typeface="Tahoma"/>
                <a:cs typeface="Tahoma"/>
                <a:sym typeface="Tahoma"/>
              </a:defRPr>
            </a:lvl1pPr>
            <a:lvl2pPr lvl="1"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9pPr>
          </a:lstStyle>
          <a:p/>
        </p:txBody>
      </p:sp>
      <p:sp>
        <p:nvSpPr>
          <p:cNvPr id="74" name="Google Shape;74;p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b="0" sz="1400">
                <a:solidFill>
                  <a:schemeClr val="dk1"/>
                </a:solidFill>
                <a:latin typeface="Tahoma"/>
                <a:ea typeface="Tahoma"/>
                <a:cs typeface="Tahoma"/>
                <a:sym typeface="Tahoma"/>
              </a:defRPr>
            </a:lvl1pPr>
            <a:lvl2pPr lvl="1"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1" baseline="-25000" i="0" sz="1800" u="none" cap="none" strike="noStrike">
                <a:solidFill>
                  <a:schemeClr val="dk1"/>
                </a:solidFill>
                <a:latin typeface="Tahoma"/>
                <a:ea typeface="Tahoma"/>
                <a:cs typeface="Tahoma"/>
                <a:sym typeface="Tahoma"/>
              </a:defRPr>
            </a:lvl9pPr>
          </a:lstStyle>
          <a:p/>
        </p:txBody>
      </p:sp>
      <p:sp>
        <p:nvSpPr>
          <p:cNvPr id="75" name="Google Shape;75;p1"/>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b="0" sz="1400" u="none">
                <a:solidFill>
                  <a:schemeClr val="dk1"/>
                </a:solidFill>
                <a:latin typeface="Tahoma"/>
                <a:ea typeface="Tahoma"/>
                <a:cs typeface="Tahoma"/>
                <a:sym typeface="Tahoma"/>
              </a:defRPr>
            </a:lvl1pPr>
            <a:lvl2pPr indent="0" lvl="1" marL="0" marR="0" rtl="0" algn="r">
              <a:spcBef>
                <a:spcPts val="0"/>
              </a:spcBef>
              <a:spcAft>
                <a:spcPts val="0"/>
              </a:spcAft>
              <a:buNone/>
              <a:defRPr b="0" sz="1400" u="none">
                <a:solidFill>
                  <a:schemeClr val="dk1"/>
                </a:solidFill>
                <a:latin typeface="Tahoma"/>
                <a:ea typeface="Tahoma"/>
                <a:cs typeface="Tahoma"/>
                <a:sym typeface="Tahoma"/>
              </a:defRPr>
            </a:lvl2pPr>
            <a:lvl3pPr indent="0" lvl="2" marL="0" marR="0" rtl="0" algn="r">
              <a:spcBef>
                <a:spcPts val="0"/>
              </a:spcBef>
              <a:spcAft>
                <a:spcPts val="0"/>
              </a:spcAft>
              <a:buNone/>
              <a:defRPr b="0" sz="1400" u="none">
                <a:solidFill>
                  <a:schemeClr val="dk1"/>
                </a:solidFill>
                <a:latin typeface="Tahoma"/>
                <a:ea typeface="Tahoma"/>
                <a:cs typeface="Tahoma"/>
                <a:sym typeface="Tahoma"/>
              </a:defRPr>
            </a:lvl3pPr>
            <a:lvl4pPr indent="0" lvl="3" marL="0" marR="0" rtl="0" algn="r">
              <a:spcBef>
                <a:spcPts val="0"/>
              </a:spcBef>
              <a:spcAft>
                <a:spcPts val="0"/>
              </a:spcAft>
              <a:buNone/>
              <a:defRPr b="0" sz="1400" u="none">
                <a:solidFill>
                  <a:schemeClr val="dk1"/>
                </a:solidFill>
                <a:latin typeface="Tahoma"/>
                <a:ea typeface="Tahoma"/>
                <a:cs typeface="Tahoma"/>
                <a:sym typeface="Tahoma"/>
              </a:defRPr>
            </a:lvl4pPr>
            <a:lvl5pPr indent="0" lvl="4" marL="0" marR="0" rtl="0" algn="r">
              <a:spcBef>
                <a:spcPts val="0"/>
              </a:spcBef>
              <a:spcAft>
                <a:spcPts val="0"/>
              </a:spcAft>
              <a:buNone/>
              <a:defRPr b="0" sz="1400" u="none">
                <a:solidFill>
                  <a:schemeClr val="dk1"/>
                </a:solidFill>
                <a:latin typeface="Tahoma"/>
                <a:ea typeface="Tahoma"/>
                <a:cs typeface="Tahoma"/>
                <a:sym typeface="Tahoma"/>
              </a:defRPr>
            </a:lvl5pPr>
            <a:lvl6pPr indent="0" lvl="5" marL="0" marR="0" rtl="0" algn="r">
              <a:spcBef>
                <a:spcPts val="0"/>
              </a:spcBef>
              <a:spcAft>
                <a:spcPts val="0"/>
              </a:spcAft>
              <a:buNone/>
              <a:defRPr b="0" sz="1400" u="none">
                <a:solidFill>
                  <a:schemeClr val="dk1"/>
                </a:solidFill>
                <a:latin typeface="Tahoma"/>
                <a:ea typeface="Tahoma"/>
                <a:cs typeface="Tahoma"/>
                <a:sym typeface="Tahoma"/>
              </a:defRPr>
            </a:lvl6pPr>
            <a:lvl7pPr indent="0" lvl="6" marL="0" marR="0" rtl="0" algn="r">
              <a:spcBef>
                <a:spcPts val="0"/>
              </a:spcBef>
              <a:spcAft>
                <a:spcPts val="0"/>
              </a:spcAft>
              <a:buNone/>
              <a:defRPr b="0" sz="1400" u="none">
                <a:solidFill>
                  <a:schemeClr val="dk1"/>
                </a:solidFill>
                <a:latin typeface="Tahoma"/>
                <a:ea typeface="Tahoma"/>
                <a:cs typeface="Tahoma"/>
                <a:sym typeface="Tahoma"/>
              </a:defRPr>
            </a:lvl7pPr>
            <a:lvl8pPr indent="0" lvl="7" marL="0" marR="0" rtl="0" algn="r">
              <a:spcBef>
                <a:spcPts val="0"/>
              </a:spcBef>
              <a:spcAft>
                <a:spcPts val="0"/>
              </a:spcAft>
              <a:buNone/>
              <a:defRPr b="0" sz="1400" u="none">
                <a:solidFill>
                  <a:schemeClr val="dk1"/>
                </a:solidFill>
                <a:latin typeface="Tahoma"/>
                <a:ea typeface="Tahoma"/>
                <a:cs typeface="Tahoma"/>
                <a:sym typeface="Tahoma"/>
              </a:defRPr>
            </a:lvl8pPr>
            <a:lvl9pPr indent="0" lvl="8" marL="0" marR="0" rtl="0" algn="r">
              <a:spcBef>
                <a:spcPts val="0"/>
              </a:spcBef>
              <a:spcAft>
                <a:spcPts val="0"/>
              </a:spcAft>
              <a:buNone/>
              <a:defRPr b="0" sz="14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hyperlink" Target="http://www.cs.utoronto.ca/~fidler/slides/CSC420/lecture5.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hyperlink" Target="http://www.cs.utoronto.ca/~fidler/slides/CSC420/lecture5.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hyperlink" Target="http://www.cs.utoronto.ca/~fidler/slides/CSC420/lecture5.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hyperlink" Target="http://www.cs.utoronto.ca/~fidler/slides/CSC420/lecture5.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hyperlink" Target="http://www.cs.utoronto.ca/~fidler/slides/CSC420/lecture5.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hyperlink" Target="http://www.cs.utoronto.ca/~fidler/slides/CSC420/lecture5.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hyperlink" Target="http://www.cs.utoronto.ca/~fidler/slides/CSC420/lecture5.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hyperlink" Target="http://www.cs.utoronto.ca/~fidler/slides/CSC420/lecture5.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hyperlink" Target="http://www.cs.utoronto.ca/~fidler/slides/CSC420/lecture5.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hyperlink" Target="http://www.cs.utoronto.ca/~fidler/slides/CSC420/lecture5.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pascal.inrialpes.fr/data/human" TargetMode="External"/><Relationship Id="rId4" Type="http://schemas.openxmlformats.org/officeDocument/2006/relationships/hyperlink" Target="http://cvgl.stanford.edu/teaching/cs231a_winter1415/prev/projects/pedestrian.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cvgl.stanford.edu/teaching/cs231a_winter1415/prev/projects/pedestrian.pdf" TargetMode="Externa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hyperlink" Target="http://cvgl.stanford.edu/teaching/cs231a_winter1415/prev/projects/pedestrian.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cvgl.stanford.edu/teaching/cs231a_winter1415/prev/projects/pedestrian.pdf" TargetMode="Externa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cvgl.stanford.edu/teaching/cs231a_winter1415/prev/projects/pedestrian.pdf" TargetMode="Externa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cvgl.stanford.edu/teaching/cs231a_winter1415/prev/projects/pedestrian.pdf" TargetMode="Externa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cvgl.stanford.edu/teaching/cs231a_winter1415/prev/projects/pedestrian.pdf" TargetMode="Externa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cvgl.stanford.edu/teaching/cs231a_winter1415/prev/projects/pedestrian.pdf" TargetMode="Externa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yann.lecun.com/exdb/mnist/" TargetMode="External"/><Relationship Id="rId4" Type="http://schemas.openxmlformats.org/officeDocument/2006/relationships/hyperlink" Target="http://www.eecs.berkeley.edu/Pubs/TechRpts/2009/EECS-2009-159.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2.eecs.berkeley.edu/Research/Projects/CS/vision/bsds/" TargetMode="External"/><Relationship Id="rId4" Type="http://schemas.openxmlformats.org/officeDocument/2006/relationships/hyperlink" Target="http://www.cs.utoronto.ca/~fidler/slides/CSC420/lecture5.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hyperlink" Target="http://www.cs.utoronto.ca/~fidler/slides/CSC420/lecture5.pdf"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hyperlink" Target="http://www.cs.utoronto.ca/~fidler/slides/CSC420/lecture5.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www.cs.utoronto.ca/~fidler/slides/CSC420/lecture5.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hyperlink" Target="http://www.cs.utoronto.ca/~fidler/slides/CSC420/lecture5.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hyperlink" Target="http://www.cs.utoronto.ca/~fidler/slides/CSC420/lecture5.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hyperlink" Target="http://www.cs.utoronto.ca/~fidler/slides/CSC420/lecture5.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16"/>
          <p:cNvSpPr txBox="1"/>
          <p:nvPr>
            <p:ph type="ctrTitle"/>
          </p:nvPr>
        </p:nvSpPr>
        <p:spPr>
          <a:xfrm>
            <a:off x="990600" y="17526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sz="3600">
                <a:solidFill>
                  <a:srgbClr val="C00000"/>
                </a:solidFill>
              </a:rPr>
              <a:t>Image Processing / Computer Vison Applications</a:t>
            </a:r>
            <a:endParaRPr b="1" sz="3600">
              <a:solidFill>
                <a:srgbClr val="C00000"/>
              </a:solidFill>
            </a:endParaRPr>
          </a:p>
        </p:txBody>
      </p:sp>
      <p:sp>
        <p:nvSpPr>
          <p:cNvPr descr="Rectangle: Click to edit Master text styles&#10;Second level&#10;Third level&#10;Fourth level&#10;Fifth level" id="239" name="Google Shape;239;p16"/>
          <p:cNvSpPr txBox="1"/>
          <p:nvPr>
            <p:ph idx="1" type="subTitle"/>
          </p:nvPr>
        </p:nvSpPr>
        <p:spPr>
          <a:xfrm>
            <a:off x="1447800" y="2667000"/>
            <a:ext cx="7696200" cy="160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520"/>
              <a:buNone/>
            </a:pPr>
            <a:r>
              <a:t/>
            </a:r>
            <a:endParaRPr i="1"/>
          </a:p>
          <a:p>
            <a:pPr indent="0" lvl="0" marL="0" rtl="0" algn="l">
              <a:spcBef>
                <a:spcPts val="280"/>
              </a:spcBef>
              <a:spcAft>
                <a:spcPts val="0"/>
              </a:spcAft>
              <a:buSzPts val="1540"/>
              <a:buNone/>
            </a:pPr>
            <a:r>
              <a:t/>
            </a:r>
            <a:endParaRPr i="1" sz="1400"/>
          </a:p>
          <a:p>
            <a:pPr indent="0" lvl="0" marL="0" rtl="0" algn="l">
              <a:spcBef>
                <a:spcPts val="480"/>
              </a:spcBef>
              <a:spcAft>
                <a:spcPts val="0"/>
              </a:spcAft>
              <a:buSzPts val="2640"/>
              <a:buNone/>
            </a:pPr>
            <a:r>
              <a:rPr i="1" lang="en-US" sz="2400"/>
              <a:t>Dr. Partha Pratim Das</a:t>
            </a:r>
            <a:endParaRPr/>
          </a:p>
        </p:txBody>
      </p:sp>
      <p:sp>
        <p:nvSpPr>
          <p:cNvPr id="240" name="Google Shape;240;p16"/>
          <p:cNvSpPr txBox="1"/>
          <p:nvPr/>
        </p:nvSpPr>
        <p:spPr>
          <a:xfrm>
            <a:off x="838200" y="5257800"/>
            <a:ext cx="5791200" cy="58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i="1" lang="en-US" sz="2400">
                <a:solidFill>
                  <a:schemeClr val="dk1"/>
                </a:solidFill>
                <a:latin typeface="Tahoma"/>
                <a:ea typeface="Tahoma"/>
                <a:cs typeface="Tahoma"/>
                <a:sym typeface="Tahoma"/>
              </a:rPr>
              <a:t>Department of Computer Science and Engineering of</a:t>
            </a:r>
            <a:endParaRPr/>
          </a:p>
          <a:p>
            <a:pPr indent="0" lvl="0" marL="0" marR="0" rtl="0" algn="l">
              <a:spcBef>
                <a:spcPts val="0"/>
              </a:spcBef>
              <a:spcAft>
                <a:spcPts val="0"/>
              </a:spcAft>
              <a:buNone/>
            </a:pPr>
            <a:r>
              <a:rPr b="1" baseline="-25000" i="1" lang="en-US" sz="2400">
                <a:solidFill>
                  <a:schemeClr val="dk1"/>
                </a:solidFill>
                <a:latin typeface="Tahoma"/>
                <a:ea typeface="Tahoma"/>
                <a:cs typeface="Tahoma"/>
                <a:sym typeface="Tahoma"/>
              </a:rPr>
              <a:t>Indian Institute of Technology, Kharagpur</a:t>
            </a:r>
            <a:endParaRPr b="1" baseline="-25000" i="1" sz="2400">
              <a:solidFill>
                <a:schemeClr val="dk1"/>
              </a:solidFill>
              <a:latin typeface="Tahoma"/>
              <a:ea typeface="Tahoma"/>
              <a:cs typeface="Tahoma"/>
              <a:sym typeface="Tahoma"/>
            </a:endParaRPr>
          </a:p>
        </p:txBody>
      </p:sp>
      <p:sp>
        <p:nvSpPr>
          <p:cNvPr id="241" name="Google Shape;241;p16"/>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242" name="Google Shape;242;p16"/>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25"/>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Train an Edge Detector</a:t>
            </a:r>
            <a:endParaRPr b="1"/>
          </a:p>
        </p:txBody>
      </p:sp>
      <p:sp>
        <p:nvSpPr>
          <p:cNvPr id="331" name="Google Shape;331;p25"/>
          <p:cNvSpPr txBox="1"/>
          <p:nvPr>
            <p:ph idx="1" type="body"/>
          </p:nvPr>
        </p:nvSpPr>
        <p:spPr>
          <a:xfrm>
            <a:off x="611560" y="1546448"/>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520"/>
              <a:buChar char="•"/>
            </a:pPr>
            <a:r>
              <a:rPr lang="en-US"/>
              <a:t> Mark edge / no edge for training</a:t>
            </a:r>
            <a:endParaRPr/>
          </a:p>
        </p:txBody>
      </p:sp>
      <p:sp>
        <p:nvSpPr>
          <p:cNvPr id="332" name="Google Shape;332;p25"/>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333" name="Google Shape;333;p25"/>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34" name="Google Shape;334;p25"/>
          <p:cNvPicPr preferRelativeResize="0"/>
          <p:nvPr/>
        </p:nvPicPr>
        <p:blipFill rotWithShape="1">
          <a:blip r:embed="rId3">
            <a:alphaModFix/>
          </a:blip>
          <a:srcRect b="0" l="0" r="0" t="0"/>
          <a:stretch/>
        </p:blipFill>
        <p:spPr>
          <a:xfrm>
            <a:off x="539552" y="2120750"/>
            <a:ext cx="7986411" cy="4260578"/>
          </a:xfrm>
          <a:prstGeom prst="rect">
            <a:avLst/>
          </a:prstGeom>
          <a:noFill/>
          <a:ln>
            <a:noFill/>
          </a:ln>
        </p:spPr>
      </p:pic>
      <p:sp>
        <p:nvSpPr>
          <p:cNvPr id="335" name="Google Shape;335;p25"/>
          <p:cNvSpPr txBox="1"/>
          <p:nvPr/>
        </p:nvSpPr>
        <p:spPr>
          <a:xfrm>
            <a:off x="2051720" y="6309320"/>
            <a:ext cx="5040560" cy="461665"/>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b="1" baseline="-25000" i="0" lang="en-US" sz="1800" u="none" cap="none" strike="noStrike">
                <a:solidFill>
                  <a:schemeClr val="dk1"/>
                </a:solidFill>
                <a:latin typeface="Tahoma"/>
                <a:ea typeface="Tahoma"/>
                <a:cs typeface="Tahoma"/>
                <a:sym typeface="Tahoma"/>
              </a:rPr>
              <a:t>Source: </a:t>
            </a:r>
            <a:r>
              <a:rPr b="0" baseline="-25000" i="0" lang="en-US" sz="1800" u="sng" cap="none" strike="noStrike">
                <a:solidFill>
                  <a:schemeClr val="hlink"/>
                </a:solidFill>
                <a:latin typeface="Tahoma"/>
                <a:ea typeface="Tahoma"/>
                <a:cs typeface="Tahoma"/>
                <a:sym typeface="Tahoma"/>
                <a:hlinkClick r:id="rId4"/>
              </a:rPr>
              <a:t>http://www.cs.utoronto.ca/~fidler/slides/CSC420/lecture5.pdf</a:t>
            </a:r>
            <a:r>
              <a:rPr b="0" baseline="-25000" i="0" lang="en-US" sz="1800" u="none" cap="none" strike="noStrike">
                <a:solidFill>
                  <a:schemeClr val="dk1"/>
                </a:solidFill>
                <a:latin typeface="Tahoma"/>
                <a:ea typeface="Tahoma"/>
                <a:cs typeface="Tahoma"/>
                <a:sym typeface="Tahoma"/>
              </a:rPr>
              <a:t> </a:t>
            </a:r>
            <a:endParaRPr/>
          </a:p>
          <a:p>
            <a:pPr indent="0" lvl="0" marL="0" marR="0" rtl="0" algn="l">
              <a:spcBef>
                <a:spcPts val="0"/>
              </a:spcBef>
              <a:spcAft>
                <a:spcPts val="0"/>
              </a:spcAft>
              <a:buNone/>
            </a:pPr>
            <a:r>
              <a:t/>
            </a:r>
            <a:endParaRPr b="0" baseline="-25000" sz="1800">
              <a:solidFill>
                <a:schemeClr val="dk1"/>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2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Train an Edge Detector</a:t>
            </a:r>
            <a:endParaRPr b="1"/>
          </a:p>
        </p:txBody>
      </p:sp>
      <p:sp>
        <p:nvSpPr>
          <p:cNvPr id="341" name="Google Shape;341;p26"/>
          <p:cNvSpPr txBox="1"/>
          <p:nvPr>
            <p:ph idx="1" type="body"/>
          </p:nvPr>
        </p:nvSpPr>
        <p:spPr>
          <a:xfrm>
            <a:off x="611560" y="1546448"/>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520"/>
              <a:buChar char="•"/>
            </a:pPr>
            <a:r>
              <a:rPr lang="en-US"/>
              <a:t>We convert each image patch P (a matrix) into a vector x</a:t>
            </a:r>
            <a:endParaRPr/>
          </a:p>
          <a:p>
            <a:pPr indent="-119379" lvl="0" marL="342900" rtl="0" algn="l">
              <a:spcBef>
                <a:spcPts val="640"/>
              </a:spcBef>
              <a:spcAft>
                <a:spcPts val="0"/>
              </a:spcAft>
              <a:buSzPts val="3520"/>
              <a:buNone/>
            </a:pPr>
            <a:r>
              <a:t/>
            </a:r>
            <a:endParaRPr/>
          </a:p>
          <a:p>
            <a:pPr indent="-119379" lvl="0" marL="342900" rtl="0" algn="l">
              <a:spcBef>
                <a:spcPts val="640"/>
              </a:spcBef>
              <a:spcAft>
                <a:spcPts val="0"/>
              </a:spcAft>
              <a:buSzPts val="3520"/>
              <a:buNone/>
            </a:pPr>
            <a:r>
              <a:t/>
            </a:r>
            <a:endParaRPr/>
          </a:p>
          <a:p>
            <a:pPr indent="-342900" lvl="0" marL="342900" rtl="0" algn="l">
              <a:spcBef>
                <a:spcPts val="640"/>
              </a:spcBef>
              <a:spcAft>
                <a:spcPts val="0"/>
              </a:spcAft>
              <a:buSzPts val="3520"/>
              <a:buChar char="•"/>
            </a:pPr>
            <a:r>
              <a:rPr lang="en-US"/>
              <a:t>Extract image features for each patch</a:t>
            </a:r>
            <a:endParaRPr/>
          </a:p>
          <a:p>
            <a:pPr indent="-119379" lvl="0" marL="342900" rtl="0" algn="l">
              <a:spcBef>
                <a:spcPts val="640"/>
              </a:spcBef>
              <a:spcAft>
                <a:spcPts val="0"/>
              </a:spcAft>
              <a:buSzPts val="3520"/>
              <a:buNone/>
            </a:pPr>
            <a:r>
              <a:t/>
            </a:r>
            <a:endParaRPr/>
          </a:p>
          <a:p>
            <a:pPr indent="-119379" lvl="0" marL="342900" rtl="0" algn="l">
              <a:spcBef>
                <a:spcPts val="640"/>
              </a:spcBef>
              <a:spcAft>
                <a:spcPts val="0"/>
              </a:spcAft>
              <a:buSzPts val="3520"/>
              <a:buNone/>
            </a:pPr>
            <a:r>
              <a:t/>
            </a:r>
            <a:endParaRPr/>
          </a:p>
          <a:p>
            <a:pPr indent="-342900" lvl="0" marL="342900" rtl="0" algn="l">
              <a:spcBef>
                <a:spcPts val="640"/>
              </a:spcBef>
              <a:spcAft>
                <a:spcPts val="0"/>
              </a:spcAft>
              <a:buSzPts val="3520"/>
              <a:buChar char="•"/>
            </a:pPr>
            <a:r>
              <a:rPr lang="en-US"/>
              <a:t>Train SVM</a:t>
            </a:r>
            <a:endParaRPr/>
          </a:p>
        </p:txBody>
      </p:sp>
      <p:sp>
        <p:nvSpPr>
          <p:cNvPr id="342" name="Google Shape;342;p26"/>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343" name="Google Shape;343;p26"/>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44" name="Google Shape;344;p26"/>
          <p:cNvPicPr preferRelativeResize="0"/>
          <p:nvPr/>
        </p:nvPicPr>
        <p:blipFill rotWithShape="1">
          <a:blip r:embed="rId3">
            <a:alphaModFix/>
          </a:blip>
          <a:srcRect b="0" l="0" r="0" t="0"/>
          <a:stretch/>
        </p:blipFill>
        <p:spPr>
          <a:xfrm>
            <a:off x="2907900" y="2605307"/>
            <a:ext cx="3328200" cy="1183733"/>
          </a:xfrm>
          <a:prstGeom prst="rect">
            <a:avLst/>
          </a:prstGeom>
          <a:noFill/>
          <a:ln>
            <a:noFill/>
          </a:ln>
        </p:spPr>
      </p:pic>
      <p:pic>
        <p:nvPicPr>
          <p:cNvPr id="345" name="Google Shape;345;p26"/>
          <p:cNvPicPr preferRelativeResize="0"/>
          <p:nvPr/>
        </p:nvPicPr>
        <p:blipFill rotWithShape="1">
          <a:blip r:embed="rId4">
            <a:alphaModFix/>
          </a:blip>
          <a:srcRect b="0" l="0" r="0" t="0"/>
          <a:stretch/>
        </p:blipFill>
        <p:spPr>
          <a:xfrm>
            <a:off x="1424400" y="4384965"/>
            <a:ext cx="6295201" cy="1132267"/>
          </a:xfrm>
          <a:prstGeom prst="rect">
            <a:avLst/>
          </a:prstGeom>
          <a:noFill/>
          <a:ln>
            <a:noFill/>
          </a:ln>
        </p:spPr>
      </p:pic>
      <p:sp>
        <p:nvSpPr>
          <p:cNvPr id="346" name="Google Shape;346;p26"/>
          <p:cNvSpPr txBox="1"/>
          <p:nvPr/>
        </p:nvSpPr>
        <p:spPr>
          <a:xfrm>
            <a:off x="2051720" y="6309320"/>
            <a:ext cx="5040560" cy="461665"/>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b="1" baseline="-25000" i="0" lang="en-US" sz="1800" u="none" cap="none" strike="noStrike">
                <a:solidFill>
                  <a:schemeClr val="dk1"/>
                </a:solidFill>
                <a:latin typeface="Tahoma"/>
                <a:ea typeface="Tahoma"/>
                <a:cs typeface="Tahoma"/>
                <a:sym typeface="Tahoma"/>
              </a:rPr>
              <a:t>Source: </a:t>
            </a:r>
            <a:r>
              <a:rPr b="0" baseline="-25000" i="0" lang="en-US" sz="1800" u="sng" cap="none" strike="noStrike">
                <a:solidFill>
                  <a:schemeClr val="hlink"/>
                </a:solidFill>
                <a:latin typeface="Tahoma"/>
                <a:ea typeface="Tahoma"/>
                <a:cs typeface="Tahoma"/>
                <a:sym typeface="Tahoma"/>
                <a:hlinkClick r:id="rId5"/>
              </a:rPr>
              <a:t>http://www.cs.utoronto.ca/~fidler/slides/CSC420/lecture5.pdf</a:t>
            </a:r>
            <a:r>
              <a:rPr b="0" baseline="-25000" i="0" lang="en-US" sz="1800" u="none" cap="none" strike="noStrike">
                <a:solidFill>
                  <a:schemeClr val="dk1"/>
                </a:solidFill>
                <a:latin typeface="Tahoma"/>
                <a:ea typeface="Tahoma"/>
                <a:cs typeface="Tahoma"/>
                <a:sym typeface="Tahoma"/>
              </a:rPr>
              <a:t> </a:t>
            </a:r>
            <a:endParaRPr/>
          </a:p>
          <a:p>
            <a:pPr indent="0" lvl="0" marL="0" marR="0" rtl="0" algn="l">
              <a:spcBef>
                <a:spcPts val="0"/>
              </a:spcBef>
              <a:spcAft>
                <a:spcPts val="0"/>
              </a:spcAft>
              <a:buNone/>
            </a:pPr>
            <a:r>
              <a:t/>
            </a:r>
            <a:endParaRPr b="0" baseline="-25000" sz="1800">
              <a:solidFill>
                <a:schemeClr val="dk1"/>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27"/>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Using an Edge Detector</a:t>
            </a:r>
            <a:endParaRPr b="1"/>
          </a:p>
        </p:txBody>
      </p:sp>
      <p:sp>
        <p:nvSpPr>
          <p:cNvPr id="352" name="Google Shape;352;p27"/>
          <p:cNvSpPr txBox="1"/>
          <p:nvPr>
            <p:ph idx="1" type="body"/>
          </p:nvPr>
        </p:nvSpPr>
        <p:spPr>
          <a:xfrm>
            <a:off x="251520" y="1546448"/>
            <a:ext cx="1875566"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200"/>
              <a:buChar char="•"/>
            </a:pPr>
            <a:r>
              <a:rPr lang="en-US" sz="2000"/>
              <a:t>Extract all image patches</a:t>
            </a:r>
            <a:endParaRPr/>
          </a:p>
          <a:p>
            <a:pPr indent="-342900" lvl="0" marL="342900" rtl="0" algn="l">
              <a:spcBef>
                <a:spcPts val="400"/>
              </a:spcBef>
              <a:spcAft>
                <a:spcPts val="0"/>
              </a:spcAft>
              <a:buSzPts val="2200"/>
              <a:buChar char="•"/>
            </a:pPr>
            <a:r>
              <a:rPr lang="en-US" sz="2000"/>
              <a:t>Extract features and use the trained classiﬁer</a:t>
            </a:r>
            <a:endParaRPr/>
          </a:p>
          <a:p>
            <a:pPr indent="-342900" lvl="0" marL="342900" rtl="0" algn="l">
              <a:spcBef>
                <a:spcPts val="400"/>
              </a:spcBef>
              <a:spcAft>
                <a:spcPts val="0"/>
              </a:spcAft>
              <a:buSzPts val="2200"/>
              <a:buChar char="•"/>
            </a:pPr>
            <a:r>
              <a:rPr lang="en-US" sz="2000"/>
              <a:t>Place the predicted value (score) in the output matrix</a:t>
            </a:r>
            <a:endParaRPr/>
          </a:p>
        </p:txBody>
      </p:sp>
      <p:sp>
        <p:nvSpPr>
          <p:cNvPr id="353" name="Google Shape;353;p27"/>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354" name="Google Shape;354;p27"/>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55" name="Google Shape;355;p27"/>
          <p:cNvPicPr preferRelativeResize="0"/>
          <p:nvPr/>
        </p:nvPicPr>
        <p:blipFill rotWithShape="1">
          <a:blip r:embed="rId3">
            <a:alphaModFix/>
          </a:blip>
          <a:srcRect b="0" l="0" r="0" t="0"/>
          <a:stretch/>
        </p:blipFill>
        <p:spPr>
          <a:xfrm>
            <a:off x="2127086" y="1483702"/>
            <a:ext cx="6794740" cy="3889513"/>
          </a:xfrm>
          <a:prstGeom prst="rect">
            <a:avLst/>
          </a:prstGeom>
          <a:noFill/>
          <a:ln>
            <a:noFill/>
          </a:ln>
        </p:spPr>
      </p:pic>
      <p:sp>
        <p:nvSpPr>
          <p:cNvPr id="356" name="Google Shape;356;p27"/>
          <p:cNvSpPr txBox="1"/>
          <p:nvPr/>
        </p:nvSpPr>
        <p:spPr>
          <a:xfrm>
            <a:off x="2051720" y="6309320"/>
            <a:ext cx="5040560" cy="461665"/>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b="1" baseline="-25000" i="0" lang="en-US" sz="1800" u="none" cap="none" strike="noStrike">
                <a:solidFill>
                  <a:schemeClr val="dk1"/>
                </a:solidFill>
                <a:latin typeface="Tahoma"/>
                <a:ea typeface="Tahoma"/>
                <a:cs typeface="Tahoma"/>
                <a:sym typeface="Tahoma"/>
              </a:rPr>
              <a:t>Source: </a:t>
            </a:r>
            <a:r>
              <a:rPr b="0" baseline="-25000" i="0" lang="en-US" sz="1800" u="sng" cap="none" strike="noStrike">
                <a:solidFill>
                  <a:schemeClr val="hlink"/>
                </a:solidFill>
                <a:latin typeface="Tahoma"/>
                <a:ea typeface="Tahoma"/>
                <a:cs typeface="Tahoma"/>
                <a:sym typeface="Tahoma"/>
                <a:hlinkClick r:id="rId4"/>
              </a:rPr>
              <a:t>http://www.cs.utoronto.ca/~fidler/slides/CSC420/lecture5.pdf</a:t>
            </a:r>
            <a:r>
              <a:rPr b="0" baseline="-25000" i="0" lang="en-US" sz="1800" u="none" cap="none" strike="noStrike">
                <a:solidFill>
                  <a:schemeClr val="dk1"/>
                </a:solidFill>
                <a:latin typeface="Tahoma"/>
                <a:ea typeface="Tahoma"/>
                <a:cs typeface="Tahoma"/>
                <a:sym typeface="Tahoma"/>
              </a:rPr>
              <a:t> </a:t>
            </a:r>
            <a:endParaRPr/>
          </a:p>
          <a:p>
            <a:pPr indent="0" lvl="0" marL="0" marR="0" rtl="0" algn="l">
              <a:spcBef>
                <a:spcPts val="0"/>
              </a:spcBef>
              <a:spcAft>
                <a:spcPts val="0"/>
              </a:spcAft>
              <a:buNone/>
            </a:pPr>
            <a:r>
              <a:t/>
            </a:r>
            <a:endParaRPr b="0" baseline="-25000" sz="1800">
              <a:solidFill>
                <a:schemeClr val="dk1"/>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28"/>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Comparison: Canny vs Structured Edge Detector</a:t>
            </a:r>
            <a:endParaRPr/>
          </a:p>
        </p:txBody>
      </p:sp>
      <p:sp>
        <p:nvSpPr>
          <p:cNvPr id="362" name="Google Shape;362;p28"/>
          <p:cNvSpPr txBox="1"/>
          <p:nvPr>
            <p:ph idx="1" type="body"/>
          </p:nvPr>
        </p:nvSpPr>
        <p:spPr>
          <a:xfrm>
            <a:off x="838200" y="1905000"/>
            <a:ext cx="7772400" cy="4114800"/>
          </a:xfrm>
          <a:prstGeom prst="rect">
            <a:avLst/>
          </a:prstGeom>
          <a:noFill/>
          <a:ln>
            <a:noFill/>
          </a:ln>
        </p:spPr>
        <p:txBody>
          <a:bodyPr anchorCtr="0" anchor="t" bIns="45700" lIns="91425" spcFirstLastPara="1" rIns="91425" wrap="square" tIns="45700">
            <a:noAutofit/>
          </a:bodyPr>
          <a:lstStyle/>
          <a:p>
            <a:pPr indent="-119379" lvl="0" marL="342900" rtl="0" algn="l">
              <a:spcBef>
                <a:spcPts val="0"/>
              </a:spcBef>
              <a:spcAft>
                <a:spcPts val="0"/>
              </a:spcAft>
              <a:buSzPts val="3520"/>
              <a:buNone/>
            </a:pPr>
            <a:r>
              <a:t/>
            </a:r>
            <a:endParaRPr/>
          </a:p>
        </p:txBody>
      </p:sp>
      <p:sp>
        <p:nvSpPr>
          <p:cNvPr id="363" name="Google Shape;363;p28"/>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364" name="Google Shape;364;p28"/>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65" name="Google Shape;365;p28"/>
          <p:cNvPicPr preferRelativeResize="0"/>
          <p:nvPr/>
        </p:nvPicPr>
        <p:blipFill rotWithShape="1">
          <a:blip r:embed="rId3">
            <a:alphaModFix/>
          </a:blip>
          <a:srcRect b="0" l="0" r="0" t="0"/>
          <a:stretch/>
        </p:blipFill>
        <p:spPr>
          <a:xfrm>
            <a:off x="613891" y="1509474"/>
            <a:ext cx="7916218" cy="4871853"/>
          </a:xfrm>
          <a:prstGeom prst="rect">
            <a:avLst/>
          </a:prstGeom>
          <a:noFill/>
          <a:ln>
            <a:noFill/>
          </a:ln>
        </p:spPr>
      </p:pic>
      <p:sp>
        <p:nvSpPr>
          <p:cNvPr id="366" name="Google Shape;366;p28"/>
          <p:cNvSpPr txBox="1"/>
          <p:nvPr/>
        </p:nvSpPr>
        <p:spPr>
          <a:xfrm>
            <a:off x="2051720" y="6309320"/>
            <a:ext cx="5040560" cy="461665"/>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b="1" baseline="-25000" i="0" lang="en-US" sz="1800" u="none" cap="none" strike="noStrike">
                <a:solidFill>
                  <a:schemeClr val="dk1"/>
                </a:solidFill>
                <a:latin typeface="Tahoma"/>
                <a:ea typeface="Tahoma"/>
                <a:cs typeface="Tahoma"/>
                <a:sym typeface="Tahoma"/>
              </a:rPr>
              <a:t>Source: </a:t>
            </a:r>
            <a:r>
              <a:rPr b="0" baseline="-25000" i="0" lang="en-US" sz="1800" u="sng" cap="none" strike="noStrike">
                <a:solidFill>
                  <a:schemeClr val="hlink"/>
                </a:solidFill>
                <a:latin typeface="Tahoma"/>
                <a:ea typeface="Tahoma"/>
                <a:cs typeface="Tahoma"/>
                <a:sym typeface="Tahoma"/>
                <a:hlinkClick r:id="rId4"/>
              </a:rPr>
              <a:t>http://www.cs.utoronto.ca/~fidler/slides/CSC420/lecture5.pdf</a:t>
            </a:r>
            <a:r>
              <a:rPr b="0" baseline="-25000" i="0" lang="en-US" sz="1800" u="none" cap="none" strike="noStrike">
                <a:solidFill>
                  <a:schemeClr val="dk1"/>
                </a:solidFill>
                <a:latin typeface="Tahoma"/>
                <a:ea typeface="Tahoma"/>
                <a:cs typeface="Tahoma"/>
                <a:sym typeface="Tahoma"/>
              </a:rPr>
              <a:t> </a:t>
            </a:r>
            <a:endParaRPr/>
          </a:p>
          <a:p>
            <a:pPr indent="0" lvl="0" marL="0" marR="0" rtl="0" algn="l">
              <a:spcBef>
                <a:spcPts val="0"/>
              </a:spcBef>
              <a:spcAft>
                <a:spcPts val="0"/>
              </a:spcAft>
              <a:buNone/>
            </a:pPr>
            <a:r>
              <a:t/>
            </a:r>
            <a:endParaRPr b="0" baseline="-25000" sz="1800">
              <a:solidFill>
                <a:schemeClr val="dk1"/>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29"/>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Comparison: Canny vs Structured Edge Detector</a:t>
            </a:r>
            <a:endParaRPr/>
          </a:p>
        </p:txBody>
      </p:sp>
      <p:sp>
        <p:nvSpPr>
          <p:cNvPr id="372" name="Google Shape;372;p29"/>
          <p:cNvSpPr txBox="1"/>
          <p:nvPr>
            <p:ph idx="1" type="body"/>
          </p:nvPr>
        </p:nvSpPr>
        <p:spPr>
          <a:xfrm>
            <a:off x="838200" y="1905000"/>
            <a:ext cx="7772400" cy="4114800"/>
          </a:xfrm>
          <a:prstGeom prst="rect">
            <a:avLst/>
          </a:prstGeom>
          <a:noFill/>
          <a:ln>
            <a:noFill/>
          </a:ln>
        </p:spPr>
        <p:txBody>
          <a:bodyPr anchorCtr="0" anchor="t" bIns="45700" lIns="91425" spcFirstLastPara="1" rIns="91425" wrap="square" tIns="45700">
            <a:noAutofit/>
          </a:bodyPr>
          <a:lstStyle/>
          <a:p>
            <a:pPr indent="-119379" lvl="0" marL="342900" rtl="0" algn="l">
              <a:spcBef>
                <a:spcPts val="0"/>
              </a:spcBef>
              <a:spcAft>
                <a:spcPts val="0"/>
              </a:spcAft>
              <a:buSzPts val="3520"/>
              <a:buNone/>
            </a:pPr>
            <a:r>
              <a:t/>
            </a:r>
            <a:endParaRPr/>
          </a:p>
        </p:txBody>
      </p:sp>
      <p:sp>
        <p:nvSpPr>
          <p:cNvPr id="373" name="Google Shape;373;p29"/>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374" name="Google Shape;374;p29"/>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75" name="Google Shape;375;p29"/>
          <p:cNvPicPr preferRelativeResize="0"/>
          <p:nvPr/>
        </p:nvPicPr>
        <p:blipFill rotWithShape="1">
          <a:blip r:embed="rId3">
            <a:alphaModFix/>
          </a:blip>
          <a:srcRect b="0" l="0" r="0" t="0"/>
          <a:stretch/>
        </p:blipFill>
        <p:spPr>
          <a:xfrm>
            <a:off x="647564" y="1484783"/>
            <a:ext cx="7848872" cy="4941451"/>
          </a:xfrm>
          <a:prstGeom prst="rect">
            <a:avLst/>
          </a:prstGeom>
          <a:noFill/>
          <a:ln>
            <a:noFill/>
          </a:ln>
        </p:spPr>
      </p:pic>
      <p:sp>
        <p:nvSpPr>
          <p:cNvPr id="376" name="Google Shape;376;p29"/>
          <p:cNvSpPr txBox="1"/>
          <p:nvPr/>
        </p:nvSpPr>
        <p:spPr>
          <a:xfrm>
            <a:off x="2051720" y="6309320"/>
            <a:ext cx="5040560" cy="461665"/>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b="1" baseline="-25000" i="0" lang="en-US" sz="1800" u="none" cap="none" strike="noStrike">
                <a:solidFill>
                  <a:schemeClr val="dk1"/>
                </a:solidFill>
                <a:latin typeface="Tahoma"/>
                <a:ea typeface="Tahoma"/>
                <a:cs typeface="Tahoma"/>
                <a:sym typeface="Tahoma"/>
              </a:rPr>
              <a:t>Source: </a:t>
            </a:r>
            <a:r>
              <a:rPr b="0" baseline="-25000" i="0" lang="en-US" sz="1800" u="sng" cap="none" strike="noStrike">
                <a:solidFill>
                  <a:schemeClr val="hlink"/>
                </a:solidFill>
                <a:latin typeface="Tahoma"/>
                <a:ea typeface="Tahoma"/>
                <a:cs typeface="Tahoma"/>
                <a:sym typeface="Tahoma"/>
                <a:hlinkClick r:id="rId4"/>
              </a:rPr>
              <a:t>http://www.cs.utoronto.ca/~fidler/slides/CSC420/lecture5.pdf</a:t>
            </a:r>
            <a:r>
              <a:rPr b="0" baseline="-25000" i="0" lang="en-US" sz="1800" u="none" cap="none" strike="noStrike">
                <a:solidFill>
                  <a:schemeClr val="dk1"/>
                </a:solidFill>
                <a:latin typeface="Tahoma"/>
                <a:ea typeface="Tahoma"/>
                <a:cs typeface="Tahoma"/>
                <a:sym typeface="Tahoma"/>
              </a:rPr>
              <a:t> </a:t>
            </a:r>
            <a:endParaRPr/>
          </a:p>
          <a:p>
            <a:pPr indent="0" lvl="0" marL="0" marR="0" rtl="0" algn="l">
              <a:spcBef>
                <a:spcPts val="0"/>
              </a:spcBef>
              <a:spcAft>
                <a:spcPts val="0"/>
              </a:spcAft>
              <a:buNone/>
            </a:pPr>
            <a:r>
              <a:t/>
            </a:r>
            <a:endParaRPr b="0" baseline="-25000" sz="1800">
              <a:solidFill>
                <a:schemeClr val="dk1"/>
              </a:solidFi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3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Comparison: Canny vs Structured Edge Detector</a:t>
            </a:r>
            <a:endParaRPr/>
          </a:p>
        </p:txBody>
      </p:sp>
      <p:sp>
        <p:nvSpPr>
          <p:cNvPr id="382" name="Google Shape;382;p30"/>
          <p:cNvSpPr txBox="1"/>
          <p:nvPr>
            <p:ph idx="1" type="body"/>
          </p:nvPr>
        </p:nvSpPr>
        <p:spPr>
          <a:xfrm>
            <a:off x="838200" y="1905000"/>
            <a:ext cx="7772400" cy="4114800"/>
          </a:xfrm>
          <a:prstGeom prst="rect">
            <a:avLst/>
          </a:prstGeom>
          <a:noFill/>
          <a:ln>
            <a:noFill/>
          </a:ln>
        </p:spPr>
        <p:txBody>
          <a:bodyPr anchorCtr="0" anchor="t" bIns="45700" lIns="91425" spcFirstLastPara="1" rIns="91425" wrap="square" tIns="45700">
            <a:noAutofit/>
          </a:bodyPr>
          <a:lstStyle/>
          <a:p>
            <a:pPr indent="-119379" lvl="0" marL="342900" rtl="0" algn="l">
              <a:spcBef>
                <a:spcPts val="0"/>
              </a:spcBef>
              <a:spcAft>
                <a:spcPts val="0"/>
              </a:spcAft>
              <a:buSzPts val="3520"/>
              <a:buNone/>
            </a:pPr>
            <a:r>
              <a:t/>
            </a:r>
            <a:endParaRPr/>
          </a:p>
        </p:txBody>
      </p:sp>
      <p:sp>
        <p:nvSpPr>
          <p:cNvPr id="383" name="Google Shape;383;p30"/>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384" name="Google Shape;384;p30"/>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85" name="Google Shape;385;p30"/>
          <p:cNvPicPr preferRelativeResize="0"/>
          <p:nvPr/>
        </p:nvPicPr>
        <p:blipFill rotWithShape="1">
          <a:blip r:embed="rId3">
            <a:alphaModFix/>
          </a:blip>
          <a:srcRect b="0" l="0" r="0" t="0"/>
          <a:stretch/>
        </p:blipFill>
        <p:spPr>
          <a:xfrm>
            <a:off x="490362" y="1432722"/>
            <a:ext cx="8163277" cy="4948606"/>
          </a:xfrm>
          <a:prstGeom prst="rect">
            <a:avLst/>
          </a:prstGeom>
          <a:noFill/>
          <a:ln>
            <a:noFill/>
          </a:ln>
        </p:spPr>
      </p:pic>
      <p:sp>
        <p:nvSpPr>
          <p:cNvPr id="386" name="Google Shape;386;p30"/>
          <p:cNvSpPr txBox="1"/>
          <p:nvPr/>
        </p:nvSpPr>
        <p:spPr>
          <a:xfrm>
            <a:off x="2051720" y="6309320"/>
            <a:ext cx="5040560" cy="461665"/>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b="1" baseline="-25000" i="0" lang="en-US" sz="1800" u="none" cap="none" strike="noStrike">
                <a:solidFill>
                  <a:schemeClr val="dk1"/>
                </a:solidFill>
                <a:latin typeface="Tahoma"/>
                <a:ea typeface="Tahoma"/>
                <a:cs typeface="Tahoma"/>
                <a:sym typeface="Tahoma"/>
              </a:rPr>
              <a:t>Source: </a:t>
            </a:r>
            <a:r>
              <a:rPr b="0" baseline="-25000" i="0" lang="en-US" sz="1800" u="sng" cap="none" strike="noStrike">
                <a:solidFill>
                  <a:schemeClr val="hlink"/>
                </a:solidFill>
                <a:latin typeface="Tahoma"/>
                <a:ea typeface="Tahoma"/>
                <a:cs typeface="Tahoma"/>
                <a:sym typeface="Tahoma"/>
                <a:hlinkClick r:id="rId4"/>
              </a:rPr>
              <a:t>http://www.cs.utoronto.ca/~fidler/slides/CSC420/lecture5.pdf</a:t>
            </a:r>
            <a:r>
              <a:rPr b="0" baseline="-25000" i="0" lang="en-US" sz="1800" u="none" cap="none" strike="noStrike">
                <a:solidFill>
                  <a:schemeClr val="dk1"/>
                </a:solidFill>
                <a:latin typeface="Tahoma"/>
                <a:ea typeface="Tahoma"/>
                <a:cs typeface="Tahoma"/>
                <a:sym typeface="Tahoma"/>
              </a:rPr>
              <a:t> </a:t>
            </a:r>
            <a:endParaRPr/>
          </a:p>
          <a:p>
            <a:pPr indent="0" lvl="0" marL="0" marR="0" rtl="0" algn="l">
              <a:spcBef>
                <a:spcPts val="0"/>
              </a:spcBef>
              <a:spcAft>
                <a:spcPts val="0"/>
              </a:spcAft>
              <a:buNone/>
            </a:pPr>
            <a:r>
              <a:t/>
            </a:r>
            <a:endParaRPr b="0" baseline="-25000" sz="1800">
              <a:solidFill>
                <a:schemeClr val="dk1"/>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3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Evaluation</a:t>
            </a:r>
            <a:endParaRPr/>
          </a:p>
        </p:txBody>
      </p:sp>
      <p:sp>
        <p:nvSpPr>
          <p:cNvPr id="392" name="Google Shape;392;p31"/>
          <p:cNvSpPr txBox="1"/>
          <p:nvPr>
            <p:ph idx="1" type="body"/>
          </p:nvPr>
        </p:nvSpPr>
        <p:spPr>
          <a:xfrm>
            <a:off x="838200" y="1905000"/>
            <a:ext cx="7772400" cy="4114800"/>
          </a:xfrm>
          <a:prstGeom prst="rect">
            <a:avLst/>
          </a:prstGeom>
          <a:noFill/>
          <a:ln>
            <a:noFill/>
          </a:ln>
        </p:spPr>
        <p:txBody>
          <a:bodyPr anchorCtr="0" anchor="t" bIns="45700" lIns="91425" spcFirstLastPara="1" rIns="91425" wrap="square" tIns="45700">
            <a:noAutofit/>
          </a:bodyPr>
          <a:lstStyle/>
          <a:p>
            <a:pPr indent="-119379" lvl="0" marL="342900" rtl="0" algn="l">
              <a:spcBef>
                <a:spcPts val="0"/>
              </a:spcBef>
              <a:spcAft>
                <a:spcPts val="0"/>
              </a:spcAft>
              <a:buSzPts val="3520"/>
              <a:buNone/>
            </a:pPr>
            <a:r>
              <a:t/>
            </a:r>
            <a:endParaRPr/>
          </a:p>
        </p:txBody>
      </p:sp>
      <p:sp>
        <p:nvSpPr>
          <p:cNvPr id="393" name="Google Shape;393;p31"/>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394" name="Google Shape;394;p31"/>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5" name="Google Shape;395;p31"/>
          <p:cNvPicPr preferRelativeResize="0"/>
          <p:nvPr/>
        </p:nvPicPr>
        <p:blipFill rotWithShape="1">
          <a:blip r:embed="rId3">
            <a:alphaModFix/>
          </a:blip>
          <a:srcRect b="0" l="0" r="0" t="0"/>
          <a:stretch/>
        </p:blipFill>
        <p:spPr>
          <a:xfrm>
            <a:off x="752954" y="1535766"/>
            <a:ext cx="7638093" cy="4862632"/>
          </a:xfrm>
          <a:prstGeom prst="rect">
            <a:avLst/>
          </a:prstGeom>
          <a:noFill/>
          <a:ln>
            <a:noFill/>
          </a:ln>
        </p:spPr>
      </p:pic>
      <p:sp>
        <p:nvSpPr>
          <p:cNvPr id="396" name="Google Shape;396;p31"/>
          <p:cNvSpPr txBox="1"/>
          <p:nvPr/>
        </p:nvSpPr>
        <p:spPr>
          <a:xfrm>
            <a:off x="2051720" y="6309320"/>
            <a:ext cx="5040560" cy="461665"/>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b="1" baseline="-25000" i="0" lang="en-US" sz="1800" u="none" cap="none" strike="noStrike">
                <a:solidFill>
                  <a:schemeClr val="dk1"/>
                </a:solidFill>
                <a:latin typeface="Tahoma"/>
                <a:ea typeface="Tahoma"/>
                <a:cs typeface="Tahoma"/>
                <a:sym typeface="Tahoma"/>
              </a:rPr>
              <a:t>Source: </a:t>
            </a:r>
            <a:r>
              <a:rPr b="0" baseline="-25000" i="0" lang="en-US" sz="1800" u="sng" cap="none" strike="noStrike">
                <a:solidFill>
                  <a:schemeClr val="hlink"/>
                </a:solidFill>
                <a:latin typeface="Tahoma"/>
                <a:ea typeface="Tahoma"/>
                <a:cs typeface="Tahoma"/>
                <a:sym typeface="Tahoma"/>
                <a:hlinkClick r:id="rId4"/>
              </a:rPr>
              <a:t>http://www.cs.utoronto.ca/~fidler/slides/CSC420/lecture5.pdf</a:t>
            </a:r>
            <a:r>
              <a:rPr b="0" baseline="-25000" i="0" lang="en-US" sz="1800" u="none" cap="none" strike="noStrike">
                <a:solidFill>
                  <a:schemeClr val="dk1"/>
                </a:solidFill>
                <a:latin typeface="Tahoma"/>
                <a:ea typeface="Tahoma"/>
                <a:cs typeface="Tahoma"/>
                <a:sym typeface="Tahoma"/>
              </a:rPr>
              <a:t> </a:t>
            </a:r>
            <a:endParaRPr/>
          </a:p>
          <a:p>
            <a:pPr indent="0" lvl="0" marL="0" marR="0" rtl="0" algn="l">
              <a:spcBef>
                <a:spcPts val="0"/>
              </a:spcBef>
              <a:spcAft>
                <a:spcPts val="0"/>
              </a:spcAft>
              <a:buNone/>
            </a:pPr>
            <a:r>
              <a:t/>
            </a:r>
            <a:endParaRPr b="0" baseline="-25000" sz="1800">
              <a:solidFill>
                <a:schemeClr val="dk1"/>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32"/>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Evaluation</a:t>
            </a:r>
            <a:endParaRPr/>
          </a:p>
        </p:txBody>
      </p:sp>
      <p:sp>
        <p:nvSpPr>
          <p:cNvPr id="402" name="Google Shape;402;p32"/>
          <p:cNvSpPr txBox="1"/>
          <p:nvPr>
            <p:ph idx="1" type="body"/>
          </p:nvPr>
        </p:nvSpPr>
        <p:spPr>
          <a:xfrm>
            <a:off x="838200" y="1905000"/>
            <a:ext cx="7772400" cy="4114800"/>
          </a:xfrm>
          <a:prstGeom prst="rect">
            <a:avLst/>
          </a:prstGeom>
          <a:noFill/>
          <a:ln>
            <a:noFill/>
          </a:ln>
        </p:spPr>
        <p:txBody>
          <a:bodyPr anchorCtr="0" anchor="t" bIns="45700" lIns="91425" spcFirstLastPara="1" rIns="91425" wrap="square" tIns="45700">
            <a:noAutofit/>
          </a:bodyPr>
          <a:lstStyle/>
          <a:p>
            <a:pPr indent="-119379" lvl="0" marL="342900" rtl="0" algn="l">
              <a:spcBef>
                <a:spcPts val="0"/>
              </a:spcBef>
              <a:spcAft>
                <a:spcPts val="0"/>
              </a:spcAft>
              <a:buSzPts val="3520"/>
              <a:buNone/>
            </a:pPr>
            <a:r>
              <a:t/>
            </a:r>
            <a:endParaRPr/>
          </a:p>
        </p:txBody>
      </p:sp>
      <p:sp>
        <p:nvSpPr>
          <p:cNvPr id="403" name="Google Shape;403;p32"/>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404" name="Google Shape;404;p3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5" name="Google Shape;405;p32"/>
          <p:cNvPicPr preferRelativeResize="0"/>
          <p:nvPr/>
        </p:nvPicPr>
        <p:blipFill rotWithShape="1">
          <a:blip r:embed="rId3">
            <a:alphaModFix/>
          </a:blip>
          <a:srcRect b="0" l="0" r="0" t="0"/>
          <a:stretch/>
        </p:blipFill>
        <p:spPr>
          <a:xfrm>
            <a:off x="752954" y="1535766"/>
            <a:ext cx="7638093" cy="4862632"/>
          </a:xfrm>
          <a:prstGeom prst="rect">
            <a:avLst/>
          </a:prstGeom>
          <a:noFill/>
          <a:ln>
            <a:noFill/>
          </a:ln>
        </p:spPr>
      </p:pic>
      <p:sp>
        <p:nvSpPr>
          <p:cNvPr id="406" name="Google Shape;406;p32"/>
          <p:cNvSpPr txBox="1"/>
          <p:nvPr/>
        </p:nvSpPr>
        <p:spPr>
          <a:xfrm>
            <a:off x="2051720" y="6309320"/>
            <a:ext cx="5040560" cy="461665"/>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b="1" baseline="-25000" i="0" lang="en-US" sz="1800" u="none" cap="none" strike="noStrike">
                <a:solidFill>
                  <a:schemeClr val="dk1"/>
                </a:solidFill>
                <a:latin typeface="Tahoma"/>
                <a:ea typeface="Tahoma"/>
                <a:cs typeface="Tahoma"/>
                <a:sym typeface="Tahoma"/>
              </a:rPr>
              <a:t>Source: </a:t>
            </a:r>
            <a:r>
              <a:rPr b="0" baseline="-25000" i="0" lang="en-US" sz="1800" u="sng" cap="none" strike="noStrike">
                <a:solidFill>
                  <a:schemeClr val="hlink"/>
                </a:solidFill>
                <a:latin typeface="Tahoma"/>
                <a:ea typeface="Tahoma"/>
                <a:cs typeface="Tahoma"/>
                <a:sym typeface="Tahoma"/>
                <a:hlinkClick r:id="rId4"/>
              </a:rPr>
              <a:t>http://www.cs.utoronto.ca/~fidler/slides/CSC420/lecture5.pdf</a:t>
            </a:r>
            <a:r>
              <a:rPr b="0" baseline="-25000" i="0" lang="en-US" sz="1800" u="none" cap="none" strike="noStrike">
                <a:solidFill>
                  <a:schemeClr val="dk1"/>
                </a:solidFill>
                <a:latin typeface="Tahoma"/>
                <a:ea typeface="Tahoma"/>
                <a:cs typeface="Tahoma"/>
                <a:sym typeface="Tahoma"/>
              </a:rPr>
              <a:t> </a:t>
            </a:r>
            <a:endParaRPr/>
          </a:p>
          <a:p>
            <a:pPr indent="0" lvl="0" marL="0" marR="0" rtl="0" algn="l">
              <a:spcBef>
                <a:spcPts val="0"/>
              </a:spcBef>
              <a:spcAft>
                <a:spcPts val="0"/>
              </a:spcAft>
              <a:buNone/>
            </a:pPr>
            <a:r>
              <a:t/>
            </a:r>
            <a:endParaRPr b="0" baseline="-25000" sz="1800">
              <a:solidFill>
                <a:schemeClr val="dk1"/>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33"/>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Evaluation</a:t>
            </a:r>
            <a:endParaRPr/>
          </a:p>
        </p:txBody>
      </p:sp>
      <p:sp>
        <p:nvSpPr>
          <p:cNvPr id="412" name="Google Shape;412;p33"/>
          <p:cNvSpPr txBox="1"/>
          <p:nvPr>
            <p:ph idx="1" type="body"/>
          </p:nvPr>
        </p:nvSpPr>
        <p:spPr>
          <a:xfrm>
            <a:off x="609600" y="1556792"/>
            <a:ext cx="7772400" cy="4114800"/>
          </a:xfrm>
          <a:prstGeom prst="rect">
            <a:avLst/>
          </a:prstGeom>
          <a:blipFill rotWithShape="1">
            <a:blip r:embed="rId3">
              <a:alphaModFix/>
            </a:blip>
            <a:stretch>
              <a:fillRect b="0" l="0" r="0" t="-1925"/>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SzPts val="3520"/>
              <a:buChar char="•"/>
            </a:pPr>
            <a:r>
              <a:rPr lang="en-US"/>
              <a:t> </a:t>
            </a:r>
            <a:endParaRPr/>
          </a:p>
        </p:txBody>
      </p:sp>
      <p:sp>
        <p:nvSpPr>
          <p:cNvPr id="413" name="Google Shape;413;p33"/>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414" name="Google Shape;414;p33"/>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15" name="Google Shape;415;p33"/>
          <p:cNvPicPr preferRelativeResize="0"/>
          <p:nvPr/>
        </p:nvPicPr>
        <p:blipFill rotWithShape="1">
          <a:blip r:embed="rId4">
            <a:alphaModFix/>
          </a:blip>
          <a:srcRect b="0" l="0" r="0" t="0"/>
          <a:stretch/>
        </p:blipFill>
        <p:spPr>
          <a:xfrm>
            <a:off x="418209" y="3631129"/>
            <a:ext cx="8307582" cy="2678191"/>
          </a:xfrm>
          <a:prstGeom prst="rect">
            <a:avLst/>
          </a:prstGeom>
          <a:noFill/>
          <a:ln>
            <a:noFill/>
          </a:ln>
        </p:spPr>
      </p:pic>
      <p:sp>
        <p:nvSpPr>
          <p:cNvPr id="416" name="Google Shape;416;p33"/>
          <p:cNvSpPr txBox="1"/>
          <p:nvPr/>
        </p:nvSpPr>
        <p:spPr>
          <a:xfrm>
            <a:off x="2051720" y="6309320"/>
            <a:ext cx="5040560" cy="461665"/>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b="1" baseline="-25000" i="0" lang="en-US" sz="1800" u="none" cap="none" strike="noStrike">
                <a:solidFill>
                  <a:schemeClr val="dk1"/>
                </a:solidFill>
                <a:latin typeface="Tahoma"/>
                <a:ea typeface="Tahoma"/>
                <a:cs typeface="Tahoma"/>
                <a:sym typeface="Tahoma"/>
              </a:rPr>
              <a:t>Source: </a:t>
            </a:r>
            <a:r>
              <a:rPr b="0" baseline="-25000" i="0" lang="en-US" sz="1800" u="sng" cap="none" strike="noStrike">
                <a:solidFill>
                  <a:schemeClr val="hlink"/>
                </a:solidFill>
                <a:latin typeface="Tahoma"/>
                <a:ea typeface="Tahoma"/>
                <a:cs typeface="Tahoma"/>
                <a:sym typeface="Tahoma"/>
                <a:hlinkClick r:id="rId5"/>
              </a:rPr>
              <a:t>http://www.cs.utoronto.ca/~fidler/slides/CSC420/lecture5.pdf</a:t>
            </a:r>
            <a:r>
              <a:rPr b="0" baseline="-25000" i="0" lang="en-US" sz="1800" u="none" cap="none" strike="noStrike">
                <a:solidFill>
                  <a:schemeClr val="dk1"/>
                </a:solidFill>
                <a:latin typeface="Tahoma"/>
                <a:ea typeface="Tahoma"/>
                <a:cs typeface="Tahoma"/>
                <a:sym typeface="Tahoma"/>
              </a:rPr>
              <a:t> </a:t>
            </a:r>
            <a:endParaRPr/>
          </a:p>
          <a:p>
            <a:pPr indent="0" lvl="0" marL="0" marR="0" rtl="0" algn="l">
              <a:spcBef>
                <a:spcPts val="0"/>
              </a:spcBef>
              <a:spcAft>
                <a:spcPts val="0"/>
              </a:spcAft>
              <a:buNone/>
            </a:pPr>
            <a:r>
              <a:t/>
            </a:r>
            <a:endParaRPr b="0" baseline="-25000" sz="1800">
              <a:solidFill>
                <a:schemeClr val="dk1"/>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3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Evaluation</a:t>
            </a:r>
            <a:endParaRPr/>
          </a:p>
        </p:txBody>
      </p:sp>
      <p:sp>
        <p:nvSpPr>
          <p:cNvPr id="422" name="Google Shape;422;p34"/>
          <p:cNvSpPr txBox="1"/>
          <p:nvPr>
            <p:ph idx="1" type="body"/>
          </p:nvPr>
        </p:nvSpPr>
        <p:spPr>
          <a:xfrm>
            <a:off x="609600" y="1556792"/>
            <a:ext cx="7772400" cy="4114800"/>
          </a:xfrm>
          <a:prstGeom prst="rect">
            <a:avLst/>
          </a:prstGeom>
          <a:blipFill rotWithShape="1">
            <a:blip r:embed="rId3">
              <a:alphaModFix/>
            </a:blip>
            <a:stretch>
              <a:fillRect b="0" l="0" r="0" t="-1925"/>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SzPts val="3520"/>
              <a:buChar char="•"/>
            </a:pPr>
            <a:r>
              <a:rPr lang="en-US"/>
              <a:t> </a:t>
            </a:r>
            <a:endParaRPr/>
          </a:p>
        </p:txBody>
      </p:sp>
      <p:sp>
        <p:nvSpPr>
          <p:cNvPr id="423" name="Google Shape;423;p34"/>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424" name="Google Shape;424;p34"/>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25" name="Google Shape;425;p34"/>
          <p:cNvPicPr preferRelativeResize="0"/>
          <p:nvPr/>
        </p:nvPicPr>
        <p:blipFill rotWithShape="1">
          <a:blip r:embed="rId4">
            <a:alphaModFix/>
          </a:blip>
          <a:srcRect b="0" l="0" r="0" t="0"/>
          <a:stretch/>
        </p:blipFill>
        <p:spPr>
          <a:xfrm>
            <a:off x="318562" y="3695463"/>
            <a:ext cx="8506876" cy="2685865"/>
          </a:xfrm>
          <a:prstGeom prst="rect">
            <a:avLst/>
          </a:prstGeom>
          <a:noFill/>
          <a:ln>
            <a:noFill/>
          </a:ln>
        </p:spPr>
      </p:pic>
      <p:sp>
        <p:nvSpPr>
          <p:cNvPr id="426" name="Google Shape;426;p34"/>
          <p:cNvSpPr txBox="1"/>
          <p:nvPr/>
        </p:nvSpPr>
        <p:spPr>
          <a:xfrm>
            <a:off x="2051720" y="6309320"/>
            <a:ext cx="5040560" cy="461665"/>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b="1" baseline="-25000" i="0" lang="en-US" sz="1800" u="none" cap="none" strike="noStrike">
                <a:solidFill>
                  <a:schemeClr val="dk1"/>
                </a:solidFill>
                <a:latin typeface="Tahoma"/>
                <a:ea typeface="Tahoma"/>
                <a:cs typeface="Tahoma"/>
                <a:sym typeface="Tahoma"/>
              </a:rPr>
              <a:t>Source: </a:t>
            </a:r>
            <a:r>
              <a:rPr b="0" baseline="-25000" i="0" lang="en-US" sz="1800" u="sng" cap="none" strike="noStrike">
                <a:solidFill>
                  <a:schemeClr val="hlink"/>
                </a:solidFill>
                <a:latin typeface="Tahoma"/>
                <a:ea typeface="Tahoma"/>
                <a:cs typeface="Tahoma"/>
                <a:sym typeface="Tahoma"/>
                <a:hlinkClick r:id="rId5"/>
              </a:rPr>
              <a:t>http://www.cs.utoronto.ca/~fidler/slides/CSC420/lecture5.pdf</a:t>
            </a:r>
            <a:r>
              <a:rPr b="0" baseline="-25000" i="0" lang="en-US" sz="1800" u="none" cap="none" strike="noStrike">
                <a:solidFill>
                  <a:schemeClr val="dk1"/>
                </a:solidFill>
                <a:latin typeface="Tahoma"/>
                <a:ea typeface="Tahoma"/>
                <a:cs typeface="Tahoma"/>
                <a:sym typeface="Tahoma"/>
              </a:rPr>
              <a:t> </a:t>
            </a:r>
            <a:endParaRPr/>
          </a:p>
          <a:p>
            <a:pPr indent="0" lvl="0" marL="0" marR="0" rtl="0" algn="l">
              <a:spcBef>
                <a:spcPts val="0"/>
              </a:spcBef>
              <a:spcAft>
                <a:spcPts val="0"/>
              </a:spcAft>
              <a:buNone/>
            </a:pPr>
            <a:r>
              <a:t/>
            </a:r>
            <a:endParaRPr b="0" baseline="-25000" sz="1800">
              <a:solidFill>
                <a:schemeClr val="dk1"/>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17"/>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Sample Applications</a:t>
            </a:r>
            <a:endParaRPr b="1"/>
          </a:p>
        </p:txBody>
      </p:sp>
      <p:sp>
        <p:nvSpPr>
          <p:cNvPr id="248" name="Google Shape;248;p17"/>
          <p:cNvSpPr txBox="1"/>
          <p:nvPr>
            <p:ph idx="1" type="body"/>
          </p:nvPr>
        </p:nvSpPr>
        <p:spPr>
          <a:xfrm>
            <a:off x="838200" y="19050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520"/>
              <a:buChar char="•"/>
            </a:pPr>
            <a:r>
              <a:rPr lang="en-US"/>
              <a:t> Edge Detection</a:t>
            </a:r>
            <a:endParaRPr/>
          </a:p>
          <a:p>
            <a:pPr indent="-342900" lvl="0" marL="342900" rtl="0" algn="l">
              <a:spcBef>
                <a:spcPts val="640"/>
              </a:spcBef>
              <a:spcAft>
                <a:spcPts val="0"/>
              </a:spcAft>
              <a:buSzPts val="3520"/>
              <a:buChar char="•"/>
            </a:pPr>
            <a:r>
              <a:rPr lang="en-US"/>
              <a:t> Pedestrian Detection</a:t>
            </a:r>
            <a:endParaRPr/>
          </a:p>
          <a:p>
            <a:pPr indent="-342900" lvl="0" marL="342900" rtl="0" algn="l">
              <a:spcBef>
                <a:spcPts val="640"/>
              </a:spcBef>
              <a:spcAft>
                <a:spcPts val="0"/>
              </a:spcAft>
              <a:buSzPts val="3520"/>
              <a:buChar char="•"/>
            </a:pPr>
            <a:r>
              <a:rPr lang="en-US"/>
              <a:t> Handwritten Digit Recognition</a:t>
            </a:r>
            <a:endParaRPr/>
          </a:p>
          <a:p>
            <a:pPr indent="-119379" lvl="0" marL="342900" rtl="0" algn="l">
              <a:spcBef>
                <a:spcPts val="640"/>
              </a:spcBef>
              <a:spcAft>
                <a:spcPts val="0"/>
              </a:spcAft>
              <a:buSzPts val="3520"/>
              <a:buNone/>
            </a:pPr>
            <a:r>
              <a:t/>
            </a:r>
            <a:endParaRPr/>
          </a:p>
        </p:txBody>
      </p:sp>
      <p:sp>
        <p:nvSpPr>
          <p:cNvPr id="249" name="Google Shape;249;p17"/>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250" name="Google Shape;250;p17"/>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35"/>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Pedestrian Detection</a:t>
            </a:r>
            <a:endParaRPr/>
          </a:p>
        </p:txBody>
      </p:sp>
      <p:sp>
        <p:nvSpPr>
          <p:cNvPr id="432" name="Google Shape;432;p35"/>
          <p:cNvSpPr txBox="1"/>
          <p:nvPr>
            <p:ph idx="1" type="body"/>
          </p:nvPr>
        </p:nvSpPr>
        <p:spPr>
          <a:xfrm>
            <a:off x="838200" y="19050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520"/>
              <a:buChar char="•"/>
            </a:pPr>
            <a:r>
              <a:rPr lang="en-US"/>
              <a:t> Dataset</a:t>
            </a:r>
            <a:endParaRPr/>
          </a:p>
          <a:p>
            <a:pPr indent="-285750" lvl="1" marL="742950" rtl="0" algn="l">
              <a:spcBef>
                <a:spcPts val="560"/>
              </a:spcBef>
              <a:spcAft>
                <a:spcPts val="0"/>
              </a:spcAft>
              <a:buSzPts val="1680"/>
              <a:buChar char="■"/>
            </a:pPr>
            <a:r>
              <a:rPr lang="en-US"/>
              <a:t>INRIA: </a:t>
            </a:r>
            <a:r>
              <a:rPr lang="en-US" u="sng">
                <a:solidFill>
                  <a:schemeClr val="hlink"/>
                </a:solidFill>
                <a:hlinkClick r:id="rId3"/>
              </a:rPr>
              <a:t>http://pascal.inrialpes.fr/data/human</a:t>
            </a:r>
            <a:endParaRPr/>
          </a:p>
          <a:p>
            <a:pPr indent="-342900" lvl="0" marL="342900" rtl="0" algn="l">
              <a:spcBef>
                <a:spcPts val="640"/>
              </a:spcBef>
              <a:spcAft>
                <a:spcPts val="0"/>
              </a:spcAft>
              <a:buSzPts val="3520"/>
              <a:buChar char="•"/>
            </a:pPr>
            <a:r>
              <a:rPr lang="en-US"/>
              <a:t> Reference:</a:t>
            </a:r>
            <a:endParaRPr/>
          </a:p>
          <a:p>
            <a:pPr indent="-285750" lvl="1" marL="742950" rtl="0" algn="l">
              <a:spcBef>
                <a:spcPts val="560"/>
              </a:spcBef>
              <a:spcAft>
                <a:spcPts val="0"/>
              </a:spcAft>
              <a:buSzPts val="1680"/>
              <a:buChar char="■"/>
            </a:pPr>
            <a:r>
              <a:rPr lang="en-US"/>
              <a:t> CS231A Project report, Cecile Foret, March 19, 2014: </a:t>
            </a:r>
            <a:r>
              <a:rPr lang="en-US" u="sng">
                <a:solidFill>
                  <a:schemeClr val="hlink"/>
                </a:solidFill>
                <a:hlinkClick r:id="rId4"/>
              </a:rPr>
              <a:t>http://cvgl.stanford.edu/teaching/cs231a_winter1415/prev/projects/pedestrian.pdf</a:t>
            </a:r>
            <a:endParaRPr/>
          </a:p>
        </p:txBody>
      </p:sp>
      <p:sp>
        <p:nvSpPr>
          <p:cNvPr id="433" name="Google Shape;433;p35"/>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434" name="Google Shape;434;p35"/>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3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Pedestrian Detection</a:t>
            </a:r>
            <a:endParaRPr b="1"/>
          </a:p>
        </p:txBody>
      </p:sp>
      <p:sp>
        <p:nvSpPr>
          <p:cNvPr id="440" name="Google Shape;440;p36"/>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441" name="Google Shape;441;p36"/>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2" name="Google Shape;442;p36"/>
          <p:cNvSpPr txBox="1"/>
          <p:nvPr/>
        </p:nvSpPr>
        <p:spPr>
          <a:xfrm>
            <a:off x="1619672" y="6392361"/>
            <a:ext cx="6408712"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Source: </a:t>
            </a:r>
            <a:r>
              <a:rPr b="0" baseline="-25000" lang="en-US" sz="1800" u="sng">
                <a:solidFill>
                  <a:schemeClr val="hlink"/>
                </a:solidFill>
                <a:latin typeface="Tahoma"/>
                <a:ea typeface="Tahoma"/>
                <a:cs typeface="Tahoma"/>
                <a:sym typeface="Tahoma"/>
                <a:hlinkClick r:id="rId3"/>
              </a:rPr>
              <a:t>http://cvgl.stanford.edu/teaching/cs231a_winter1415/prev/projects/pedestrian.pdf</a:t>
            </a:r>
            <a:r>
              <a:rPr b="0" baseline="-25000" lang="en-US" sz="1800">
                <a:solidFill>
                  <a:schemeClr val="dk1"/>
                </a:solidFill>
                <a:latin typeface="Tahoma"/>
                <a:ea typeface="Tahoma"/>
                <a:cs typeface="Tahoma"/>
                <a:sym typeface="Tahoma"/>
              </a:rPr>
              <a:t> </a:t>
            </a:r>
            <a:endParaRPr b="0" baseline="-25000" sz="1800">
              <a:solidFill>
                <a:schemeClr val="dk1"/>
              </a:solidFill>
              <a:latin typeface="Tahoma"/>
              <a:ea typeface="Tahoma"/>
              <a:cs typeface="Tahoma"/>
              <a:sym typeface="Tahoma"/>
            </a:endParaRPr>
          </a:p>
        </p:txBody>
      </p:sp>
      <p:sp>
        <p:nvSpPr>
          <p:cNvPr id="443" name="Google Shape;443;p36"/>
          <p:cNvSpPr txBox="1"/>
          <p:nvPr/>
        </p:nvSpPr>
        <p:spPr>
          <a:xfrm>
            <a:off x="681675" y="5724545"/>
            <a:ext cx="7850765"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2400">
                <a:solidFill>
                  <a:schemeClr val="dk1"/>
                </a:solidFill>
                <a:latin typeface="Tahoma"/>
                <a:ea typeface="Tahoma"/>
                <a:cs typeface="Tahoma"/>
                <a:sym typeface="Tahoma"/>
              </a:rPr>
              <a:t>HOG descriptor representation, for different cell sizes, and number of orientation bins</a:t>
            </a:r>
            <a:endParaRPr/>
          </a:p>
        </p:txBody>
      </p:sp>
      <p:pic>
        <p:nvPicPr>
          <p:cNvPr id="444" name="Google Shape;444;p36"/>
          <p:cNvPicPr preferRelativeResize="0"/>
          <p:nvPr>
            <p:ph idx="1" type="body"/>
          </p:nvPr>
        </p:nvPicPr>
        <p:blipFill rotWithShape="1">
          <a:blip r:embed="rId4">
            <a:alphaModFix/>
          </a:blip>
          <a:srcRect b="0" l="0" r="0" t="0"/>
          <a:stretch/>
        </p:blipFill>
        <p:spPr>
          <a:xfrm>
            <a:off x="681675" y="1585879"/>
            <a:ext cx="7700325" cy="398534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pic>
        <p:nvPicPr>
          <p:cNvPr id="449" name="Google Shape;449;p37"/>
          <p:cNvPicPr preferRelativeResize="0"/>
          <p:nvPr>
            <p:ph idx="1" type="body"/>
          </p:nvPr>
        </p:nvPicPr>
        <p:blipFill rotWithShape="1">
          <a:blip r:embed="rId3">
            <a:alphaModFix/>
          </a:blip>
          <a:srcRect b="0" l="0" r="0" t="0"/>
          <a:stretch/>
        </p:blipFill>
        <p:spPr>
          <a:xfrm>
            <a:off x="899592" y="1561156"/>
            <a:ext cx="7290475" cy="4651004"/>
          </a:xfrm>
          <a:prstGeom prst="rect">
            <a:avLst/>
          </a:prstGeom>
          <a:noFill/>
          <a:ln>
            <a:noFill/>
          </a:ln>
        </p:spPr>
      </p:pic>
      <p:sp>
        <p:nvSpPr>
          <p:cNvPr id="450" name="Google Shape;450;p37"/>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Pedestrian Detection</a:t>
            </a:r>
            <a:endParaRPr b="1"/>
          </a:p>
        </p:txBody>
      </p:sp>
      <p:sp>
        <p:nvSpPr>
          <p:cNvPr id="451" name="Google Shape;451;p37"/>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452" name="Google Shape;452;p37"/>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3" name="Google Shape;453;p37"/>
          <p:cNvSpPr txBox="1"/>
          <p:nvPr/>
        </p:nvSpPr>
        <p:spPr>
          <a:xfrm>
            <a:off x="1619672" y="6392361"/>
            <a:ext cx="6408712"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Source: </a:t>
            </a:r>
            <a:r>
              <a:rPr b="0" baseline="-25000" lang="en-US" sz="1800" u="sng">
                <a:solidFill>
                  <a:schemeClr val="hlink"/>
                </a:solidFill>
                <a:latin typeface="Tahoma"/>
                <a:ea typeface="Tahoma"/>
                <a:cs typeface="Tahoma"/>
                <a:sym typeface="Tahoma"/>
                <a:hlinkClick r:id="rId4"/>
              </a:rPr>
              <a:t>http://cvgl.stanford.edu/teaching/cs231a_winter1415/prev/projects/pedestrian.pdf</a:t>
            </a:r>
            <a:r>
              <a:rPr b="0" baseline="-25000" lang="en-US" sz="1800">
                <a:solidFill>
                  <a:schemeClr val="dk1"/>
                </a:solidFill>
                <a:latin typeface="Tahoma"/>
                <a:ea typeface="Tahoma"/>
                <a:cs typeface="Tahoma"/>
                <a:sym typeface="Tahoma"/>
              </a:rPr>
              <a:t> </a:t>
            </a:r>
            <a:endParaRPr b="0" baseline="-25000" sz="1800">
              <a:solidFill>
                <a:schemeClr val="dk1"/>
              </a:solidFill>
              <a:latin typeface="Tahoma"/>
              <a:ea typeface="Tahoma"/>
              <a:cs typeface="Tahoma"/>
              <a:sym typeface="Tahoma"/>
            </a:endParaRPr>
          </a:p>
        </p:txBody>
      </p:sp>
      <p:sp>
        <p:nvSpPr>
          <p:cNvPr id="454" name="Google Shape;454;p37"/>
          <p:cNvSpPr txBox="1"/>
          <p:nvPr/>
        </p:nvSpPr>
        <p:spPr>
          <a:xfrm>
            <a:off x="5832648" y="4941168"/>
            <a:ext cx="254935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2400">
                <a:solidFill>
                  <a:schemeClr val="dk1"/>
                </a:solidFill>
                <a:latin typeface="Tahoma"/>
                <a:ea typeface="Tahoma"/>
                <a:cs typeface="Tahoma"/>
                <a:sym typeface="Tahoma"/>
              </a:rPr>
              <a:t>Training the detection model using HOG descriptor, using two classes: people vs non-people</a:t>
            </a:r>
            <a:endParaRPr b="1" baseline="-25000" sz="2400">
              <a:solidFill>
                <a:schemeClr val="dk1"/>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38"/>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Pedestrian Detection</a:t>
            </a:r>
            <a:endParaRPr b="1"/>
          </a:p>
        </p:txBody>
      </p:sp>
      <p:sp>
        <p:nvSpPr>
          <p:cNvPr id="460" name="Google Shape;460;p38"/>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461" name="Google Shape;461;p38"/>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2" name="Google Shape;462;p38"/>
          <p:cNvSpPr txBox="1"/>
          <p:nvPr/>
        </p:nvSpPr>
        <p:spPr>
          <a:xfrm>
            <a:off x="1619672" y="6392361"/>
            <a:ext cx="6408712"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Source: </a:t>
            </a:r>
            <a:r>
              <a:rPr b="0" baseline="-25000" lang="en-US" sz="1800" u="sng">
                <a:solidFill>
                  <a:schemeClr val="hlink"/>
                </a:solidFill>
                <a:latin typeface="Tahoma"/>
                <a:ea typeface="Tahoma"/>
                <a:cs typeface="Tahoma"/>
                <a:sym typeface="Tahoma"/>
                <a:hlinkClick r:id="rId3"/>
              </a:rPr>
              <a:t>http://cvgl.stanford.edu/teaching/cs231a_winter1415/prev/projects/pedestrian.pdf</a:t>
            </a:r>
            <a:r>
              <a:rPr b="0" baseline="-25000" lang="en-US" sz="1800">
                <a:solidFill>
                  <a:schemeClr val="dk1"/>
                </a:solidFill>
                <a:latin typeface="Tahoma"/>
                <a:ea typeface="Tahoma"/>
                <a:cs typeface="Tahoma"/>
                <a:sym typeface="Tahoma"/>
              </a:rPr>
              <a:t> </a:t>
            </a:r>
            <a:endParaRPr b="0" baseline="-25000" sz="1800">
              <a:solidFill>
                <a:schemeClr val="dk1"/>
              </a:solidFill>
              <a:latin typeface="Tahoma"/>
              <a:ea typeface="Tahoma"/>
              <a:cs typeface="Tahoma"/>
              <a:sym typeface="Tahoma"/>
            </a:endParaRPr>
          </a:p>
        </p:txBody>
      </p:sp>
      <p:sp>
        <p:nvSpPr>
          <p:cNvPr id="463" name="Google Shape;463;p38"/>
          <p:cNvSpPr txBox="1"/>
          <p:nvPr/>
        </p:nvSpPr>
        <p:spPr>
          <a:xfrm>
            <a:off x="611560" y="5589240"/>
            <a:ext cx="3734612"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2400">
                <a:solidFill>
                  <a:schemeClr val="dk1"/>
                </a:solidFill>
                <a:latin typeface="Tahoma"/>
                <a:ea typeface="Tahoma"/>
                <a:cs typeface="Tahoma"/>
                <a:sym typeface="Tahoma"/>
              </a:rPr>
              <a:t>Number of orientation bins for the HOG descriptor is set to 9</a:t>
            </a:r>
            <a:endParaRPr b="1" baseline="-25000" sz="2400">
              <a:solidFill>
                <a:schemeClr val="dk1"/>
              </a:solidFill>
              <a:latin typeface="Tahoma"/>
              <a:ea typeface="Tahoma"/>
              <a:cs typeface="Tahoma"/>
              <a:sym typeface="Tahoma"/>
            </a:endParaRPr>
          </a:p>
        </p:txBody>
      </p:sp>
      <p:sp>
        <p:nvSpPr>
          <p:cNvPr id="464" name="Google Shape;464;p38"/>
          <p:cNvSpPr txBox="1"/>
          <p:nvPr/>
        </p:nvSpPr>
        <p:spPr>
          <a:xfrm>
            <a:off x="4716016" y="5617176"/>
            <a:ext cx="3742184"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2400">
                <a:solidFill>
                  <a:schemeClr val="dk1"/>
                </a:solidFill>
                <a:latin typeface="Tahoma"/>
                <a:ea typeface="Tahoma"/>
                <a:cs typeface="Tahoma"/>
                <a:sym typeface="Tahoma"/>
              </a:rPr>
              <a:t>Cell size for the HOG descriptor is set to 8x8</a:t>
            </a:r>
            <a:endParaRPr/>
          </a:p>
        </p:txBody>
      </p:sp>
      <p:pic>
        <p:nvPicPr>
          <p:cNvPr id="465" name="Google Shape;465;p38"/>
          <p:cNvPicPr preferRelativeResize="0"/>
          <p:nvPr>
            <p:ph idx="1" type="body"/>
          </p:nvPr>
        </p:nvPicPr>
        <p:blipFill rotWithShape="1">
          <a:blip r:embed="rId4">
            <a:alphaModFix/>
          </a:blip>
          <a:srcRect b="0" l="0" r="0" t="0"/>
          <a:stretch/>
        </p:blipFill>
        <p:spPr>
          <a:xfrm>
            <a:off x="539552" y="1557595"/>
            <a:ext cx="8002001" cy="397627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39"/>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Pedestrian Detection</a:t>
            </a:r>
            <a:endParaRPr b="1"/>
          </a:p>
        </p:txBody>
      </p:sp>
      <p:sp>
        <p:nvSpPr>
          <p:cNvPr id="471" name="Google Shape;471;p39"/>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472" name="Google Shape;472;p39"/>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3" name="Google Shape;473;p39"/>
          <p:cNvSpPr txBox="1"/>
          <p:nvPr/>
        </p:nvSpPr>
        <p:spPr>
          <a:xfrm>
            <a:off x="1619672" y="6392361"/>
            <a:ext cx="6408712"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Source: </a:t>
            </a:r>
            <a:r>
              <a:rPr b="0" baseline="-25000" lang="en-US" sz="1800" u="sng">
                <a:solidFill>
                  <a:schemeClr val="hlink"/>
                </a:solidFill>
                <a:latin typeface="Tahoma"/>
                <a:ea typeface="Tahoma"/>
                <a:cs typeface="Tahoma"/>
                <a:sym typeface="Tahoma"/>
                <a:hlinkClick r:id="rId3"/>
              </a:rPr>
              <a:t>http://cvgl.stanford.edu/teaching/cs231a_winter1415/prev/projects/pedestrian.pdf</a:t>
            </a:r>
            <a:r>
              <a:rPr b="0" baseline="-25000" lang="en-US" sz="1800">
                <a:solidFill>
                  <a:schemeClr val="dk1"/>
                </a:solidFill>
                <a:latin typeface="Tahoma"/>
                <a:ea typeface="Tahoma"/>
                <a:cs typeface="Tahoma"/>
                <a:sym typeface="Tahoma"/>
              </a:rPr>
              <a:t> </a:t>
            </a:r>
            <a:endParaRPr b="0" baseline="-25000" sz="1800">
              <a:solidFill>
                <a:schemeClr val="dk1"/>
              </a:solidFill>
              <a:latin typeface="Tahoma"/>
              <a:ea typeface="Tahoma"/>
              <a:cs typeface="Tahoma"/>
              <a:sym typeface="Tahoma"/>
            </a:endParaRPr>
          </a:p>
        </p:txBody>
      </p:sp>
      <p:sp>
        <p:nvSpPr>
          <p:cNvPr id="474" name="Google Shape;474;p39"/>
          <p:cNvSpPr txBox="1"/>
          <p:nvPr/>
        </p:nvSpPr>
        <p:spPr>
          <a:xfrm>
            <a:off x="609600" y="4927285"/>
            <a:ext cx="784860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2400">
                <a:solidFill>
                  <a:schemeClr val="dk1"/>
                </a:solidFill>
                <a:latin typeface="Tahoma"/>
                <a:ea typeface="Tahoma"/>
                <a:cs typeface="Tahoma"/>
                <a:sym typeface="Tahoma"/>
              </a:rPr>
              <a:t>Exhaustive search using sliding window over a pyramid scaled images, using SVM classifier</a:t>
            </a:r>
            <a:endParaRPr b="1" baseline="-25000" sz="2400">
              <a:solidFill>
                <a:schemeClr val="dk1"/>
              </a:solidFill>
              <a:latin typeface="Tahoma"/>
              <a:ea typeface="Tahoma"/>
              <a:cs typeface="Tahoma"/>
              <a:sym typeface="Tahoma"/>
            </a:endParaRPr>
          </a:p>
        </p:txBody>
      </p:sp>
      <p:pic>
        <p:nvPicPr>
          <p:cNvPr id="475" name="Google Shape;475;p39"/>
          <p:cNvPicPr preferRelativeResize="0"/>
          <p:nvPr>
            <p:ph idx="1" type="body"/>
          </p:nvPr>
        </p:nvPicPr>
        <p:blipFill rotWithShape="1">
          <a:blip r:embed="rId4">
            <a:alphaModFix/>
          </a:blip>
          <a:srcRect b="0" l="0" r="0" t="0"/>
          <a:stretch/>
        </p:blipFill>
        <p:spPr>
          <a:xfrm>
            <a:off x="688369" y="1591760"/>
            <a:ext cx="8092236" cy="298936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4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Pedestrian Detection</a:t>
            </a:r>
            <a:endParaRPr b="1"/>
          </a:p>
        </p:txBody>
      </p:sp>
      <p:sp>
        <p:nvSpPr>
          <p:cNvPr id="481" name="Google Shape;481;p40"/>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482" name="Google Shape;482;p40"/>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3" name="Google Shape;483;p40"/>
          <p:cNvSpPr txBox="1"/>
          <p:nvPr/>
        </p:nvSpPr>
        <p:spPr>
          <a:xfrm>
            <a:off x="1619672" y="6392361"/>
            <a:ext cx="6408712"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Source: </a:t>
            </a:r>
            <a:r>
              <a:rPr b="0" baseline="-25000" lang="en-US" sz="1800" u="sng">
                <a:solidFill>
                  <a:schemeClr val="hlink"/>
                </a:solidFill>
                <a:latin typeface="Tahoma"/>
                <a:ea typeface="Tahoma"/>
                <a:cs typeface="Tahoma"/>
                <a:sym typeface="Tahoma"/>
                <a:hlinkClick r:id="rId3"/>
              </a:rPr>
              <a:t>http://cvgl.stanford.edu/teaching/cs231a_winter1415/prev/projects/pedestrian.pdf</a:t>
            </a:r>
            <a:r>
              <a:rPr b="0" baseline="-25000" lang="en-US" sz="1800">
                <a:solidFill>
                  <a:schemeClr val="dk1"/>
                </a:solidFill>
                <a:latin typeface="Tahoma"/>
                <a:ea typeface="Tahoma"/>
                <a:cs typeface="Tahoma"/>
                <a:sym typeface="Tahoma"/>
              </a:rPr>
              <a:t> </a:t>
            </a:r>
            <a:endParaRPr b="0" baseline="-25000" sz="1800">
              <a:solidFill>
                <a:schemeClr val="dk1"/>
              </a:solidFill>
              <a:latin typeface="Tahoma"/>
              <a:ea typeface="Tahoma"/>
              <a:cs typeface="Tahoma"/>
              <a:sym typeface="Tahoma"/>
            </a:endParaRPr>
          </a:p>
        </p:txBody>
      </p:sp>
      <p:pic>
        <p:nvPicPr>
          <p:cNvPr id="484" name="Google Shape;484;p40"/>
          <p:cNvPicPr preferRelativeResize="0"/>
          <p:nvPr>
            <p:ph idx="1" type="body"/>
          </p:nvPr>
        </p:nvPicPr>
        <p:blipFill rotWithShape="1">
          <a:blip r:embed="rId4">
            <a:alphaModFix/>
          </a:blip>
          <a:srcRect b="0" l="0" r="0" t="0"/>
          <a:stretch/>
        </p:blipFill>
        <p:spPr>
          <a:xfrm>
            <a:off x="609600" y="1484783"/>
            <a:ext cx="4466456" cy="4859113"/>
          </a:xfrm>
          <a:prstGeom prst="rect">
            <a:avLst/>
          </a:prstGeom>
          <a:noFill/>
          <a:ln>
            <a:noFill/>
          </a:ln>
        </p:spPr>
      </p:pic>
      <p:sp>
        <p:nvSpPr>
          <p:cNvPr id="485" name="Google Shape;485;p40"/>
          <p:cNvSpPr txBox="1"/>
          <p:nvPr/>
        </p:nvSpPr>
        <p:spPr>
          <a:xfrm>
            <a:off x="5364088" y="3143870"/>
            <a:ext cx="3456384" cy="10772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2400">
                <a:solidFill>
                  <a:schemeClr val="dk1"/>
                </a:solidFill>
                <a:latin typeface="Tahoma"/>
                <a:ea typeface="Tahoma"/>
                <a:cs typeface="Tahoma"/>
                <a:sym typeface="Tahoma"/>
              </a:rPr>
              <a:t>Non-Maxima suppression with different window sizes, when looking for local maximum of weight cost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4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Pedestrian Detection</a:t>
            </a:r>
            <a:endParaRPr b="1"/>
          </a:p>
        </p:txBody>
      </p:sp>
      <p:sp>
        <p:nvSpPr>
          <p:cNvPr id="491" name="Google Shape;491;p41"/>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492" name="Google Shape;492;p41"/>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3" name="Google Shape;493;p41"/>
          <p:cNvSpPr txBox="1"/>
          <p:nvPr/>
        </p:nvSpPr>
        <p:spPr>
          <a:xfrm>
            <a:off x="1619672" y="6392361"/>
            <a:ext cx="6408712"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Source: </a:t>
            </a:r>
            <a:r>
              <a:rPr b="0" baseline="-25000" lang="en-US" sz="1800" u="sng">
                <a:solidFill>
                  <a:schemeClr val="hlink"/>
                </a:solidFill>
                <a:latin typeface="Tahoma"/>
                <a:ea typeface="Tahoma"/>
                <a:cs typeface="Tahoma"/>
                <a:sym typeface="Tahoma"/>
                <a:hlinkClick r:id="rId3"/>
              </a:rPr>
              <a:t>http://cvgl.stanford.edu/teaching/cs231a_winter1415/prev/projects/pedestrian.pdf</a:t>
            </a:r>
            <a:r>
              <a:rPr b="0" baseline="-25000" lang="en-US" sz="1800">
                <a:solidFill>
                  <a:schemeClr val="dk1"/>
                </a:solidFill>
                <a:latin typeface="Tahoma"/>
                <a:ea typeface="Tahoma"/>
                <a:cs typeface="Tahoma"/>
                <a:sym typeface="Tahoma"/>
              </a:rPr>
              <a:t> </a:t>
            </a:r>
            <a:endParaRPr b="0" baseline="-25000" sz="1800">
              <a:solidFill>
                <a:schemeClr val="dk1"/>
              </a:solidFill>
              <a:latin typeface="Tahoma"/>
              <a:ea typeface="Tahoma"/>
              <a:cs typeface="Tahoma"/>
              <a:sym typeface="Tahoma"/>
            </a:endParaRPr>
          </a:p>
        </p:txBody>
      </p:sp>
      <p:sp>
        <p:nvSpPr>
          <p:cNvPr id="494" name="Google Shape;494;p41"/>
          <p:cNvSpPr txBox="1"/>
          <p:nvPr/>
        </p:nvSpPr>
        <p:spPr>
          <a:xfrm>
            <a:off x="611560" y="5724545"/>
            <a:ext cx="792088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2400">
                <a:solidFill>
                  <a:schemeClr val="dk1"/>
                </a:solidFill>
                <a:latin typeface="Tahoma"/>
                <a:ea typeface="Tahoma"/>
                <a:cs typeface="Tahoma"/>
                <a:sym typeface="Tahoma"/>
              </a:rPr>
              <a:t>Non-Maxima suppression with single or multiple distinct matches.  Primary detection is done using a model retrained with hard negative cases</a:t>
            </a:r>
            <a:endParaRPr/>
          </a:p>
        </p:txBody>
      </p:sp>
      <p:pic>
        <p:nvPicPr>
          <p:cNvPr id="495" name="Google Shape;495;p41"/>
          <p:cNvPicPr preferRelativeResize="0"/>
          <p:nvPr>
            <p:ph idx="1" type="body"/>
          </p:nvPr>
        </p:nvPicPr>
        <p:blipFill rotWithShape="1">
          <a:blip r:embed="rId4">
            <a:alphaModFix/>
          </a:blip>
          <a:srcRect b="0" l="0" r="0" t="0"/>
          <a:stretch/>
        </p:blipFill>
        <p:spPr>
          <a:xfrm>
            <a:off x="1211992" y="1546448"/>
            <a:ext cx="7024816" cy="4114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42"/>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Pedestrian Detection</a:t>
            </a:r>
            <a:endParaRPr b="1"/>
          </a:p>
        </p:txBody>
      </p:sp>
      <p:sp>
        <p:nvSpPr>
          <p:cNvPr id="502" name="Google Shape;502;p42"/>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503" name="Google Shape;503;p4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4" name="Google Shape;504;p42"/>
          <p:cNvSpPr txBox="1"/>
          <p:nvPr/>
        </p:nvSpPr>
        <p:spPr>
          <a:xfrm>
            <a:off x="1619672" y="6392361"/>
            <a:ext cx="6408712"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Source: </a:t>
            </a:r>
            <a:r>
              <a:rPr b="0" baseline="-25000" lang="en-US" sz="1800" u="sng">
                <a:solidFill>
                  <a:schemeClr val="hlink"/>
                </a:solidFill>
                <a:latin typeface="Tahoma"/>
                <a:ea typeface="Tahoma"/>
                <a:cs typeface="Tahoma"/>
                <a:sym typeface="Tahoma"/>
                <a:hlinkClick r:id="rId3"/>
              </a:rPr>
              <a:t>http://cvgl.stanford.edu/teaching/cs231a_winter1415/prev/projects/pedestrian.pdf</a:t>
            </a:r>
            <a:r>
              <a:rPr b="0" baseline="-25000" lang="en-US" sz="1800">
                <a:solidFill>
                  <a:schemeClr val="dk1"/>
                </a:solidFill>
                <a:latin typeface="Tahoma"/>
                <a:ea typeface="Tahoma"/>
                <a:cs typeface="Tahoma"/>
                <a:sym typeface="Tahoma"/>
              </a:rPr>
              <a:t> </a:t>
            </a:r>
            <a:endParaRPr b="0" baseline="-25000" sz="1800">
              <a:solidFill>
                <a:schemeClr val="dk1"/>
              </a:solidFill>
              <a:latin typeface="Tahoma"/>
              <a:ea typeface="Tahoma"/>
              <a:cs typeface="Tahoma"/>
              <a:sym typeface="Tahoma"/>
            </a:endParaRPr>
          </a:p>
        </p:txBody>
      </p:sp>
      <p:sp>
        <p:nvSpPr>
          <p:cNvPr id="505" name="Google Shape;505;p42"/>
          <p:cNvSpPr txBox="1"/>
          <p:nvPr/>
        </p:nvSpPr>
        <p:spPr>
          <a:xfrm>
            <a:off x="683568" y="5826750"/>
            <a:ext cx="792088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2400">
                <a:solidFill>
                  <a:schemeClr val="dk1"/>
                </a:solidFill>
                <a:latin typeface="Tahoma"/>
                <a:ea typeface="Tahoma"/>
                <a:cs typeface="Tahoma"/>
                <a:sym typeface="Tahoma"/>
              </a:rPr>
              <a:t>Detection with different illumination, pose, scale, occlusions scenarios</a:t>
            </a:r>
            <a:endParaRPr/>
          </a:p>
        </p:txBody>
      </p:sp>
      <p:pic>
        <p:nvPicPr>
          <p:cNvPr id="506" name="Google Shape;506;p42"/>
          <p:cNvPicPr preferRelativeResize="0"/>
          <p:nvPr>
            <p:ph idx="1" type="body"/>
          </p:nvPr>
        </p:nvPicPr>
        <p:blipFill rotWithShape="1">
          <a:blip r:embed="rId4">
            <a:alphaModFix/>
          </a:blip>
          <a:srcRect b="0" l="0" r="0" t="0"/>
          <a:stretch/>
        </p:blipFill>
        <p:spPr>
          <a:xfrm>
            <a:off x="1517080" y="1557338"/>
            <a:ext cx="6255890" cy="4114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43"/>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Handwritten Digit Recognition</a:t>
            </a:r>
            <a:endParaRPr b="1"/>
          </a:p>
        </p:txBody>
      </p:sp>
      <p:sp>
        <p:nvSpPr>
          <p:cNvPr id="512" name="Google Shape;512;p43"/>
          <p:cNvSpPr txBox="1"/>
          <p:nvPr>
            <p:ph idx="1" type="body"/>
          </p:nvPr>
        </p:nvSpPr>
        <p:spPr>
          <a:xfrm>
            <a:off x="611560" y="1556792"/>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520"/>
              <a:buChar char="•"/>
            </a:pPr>
            <a:r>
              <a:rPr lang="en-US"/>
              <a:t> Dataset</a:t>
            </a:r>
            <a:endParaRPr/>
          </a:p>
          <a:p>
            <a:pPr indent="-285750" lvl="1" marL="742950" rtl="0" algn="l">
              <a:spcBef>
                <a:spcPts val="560"/>
              </a:spcBef>
              <a:spcAft>
                <a:spcPts val="0"/>
              </a:spcAft>
              <a:buSzPts val="1680"/>
              <a:buChar char="■"/>
            </a:pPr>
            <a:r>
              <a:rPr lang="en-US"/>
              <a:t>MNIST: Yann LeCun, Courant Institute, Corinna Cortes, and Christopher J.C. Burges</a:t>
            </a:r>
            <a:endParaRPr/>
          </a:p>
          <a:p>
            <a:pPr indent="-228600" lvl="2" marL="1143000" rtl="0" algn="l">
              <a:spcBef>
                <a:spcPts val="480"/>
              </a:spcBef>
              <a:spcAft>
                <a:spcPts val="0"/>
              </a:spcAft>
              <a:buSzPts val="2280"/>
              <a:buChar char="•"/>
            </a:pPr>
            <a:r>
              <a:rPr lang="en-US" u="sng">
                <a:solidFill>
                  <a:schemeClr val="hlink"/>
                </a:solidFill>
                <a:hlinkClick r:id="rId3"/>
              </a:rPr>
              <a:t>http://yann.lecun.com/exdb/mnist/</a:t>
            </a:r>
            <a:r>
              <a:rPr lang="en-US"/>
              <a:t>  </a:t>
            </a:r>
            <a:endParaRPr/>
          </a:p>
          <a:p>
            <a:pPr indent="-342900" lvl="0" marL="342900" rtl="0" algn="l">
              <a:spcBef>
                <a:spcPts val="640"/>
              </a:spcBef>
              <a:spcAft>
                <a:spcPts val="0"/>
              </a:spcAft>
              <a:buSzPts val="3520"/>
              <a:buChar char="•"/>
            </a:pPr>
            <a:r>
              <a:rPr lang="en-US"/>
              <a:t> Reference:</a:t>
            </a:r>
            <a:endParaRPr/>
          </a:p>
          <a:p>
            <a:pPr indent="-285750" lvl="1" marL="742950" rtl="0" algn="l">
              <a:spcBef>
                <a:spcPts val="560"/>
              </a:spcBef>
              <a:spcAft>
                <a:spcPts val="0"/>
              </a:spcAft>
              <a:buSzPts val="1440"/>
              <a:buChar char="■"/>
            </a:pPr>
            <a:r>
              <a:rPr lang="en-US" sz="2400"/>
              <a:t>Fast and Accurate Digit Classification, Subhransu Maji &amp; </a:t>
            </a:r>
            <a:r>
              <a:rPr lang="en-US" sz="2800"/>
              <a:t>Jitendra Malik</a:t>
            </a:r>
            <a:r>
              <a:rPr lang="en-US"/>
              <a:t>, Technical Report No. UCB/EECS-2009-159, 2009</a:t>
            </a:r>
            <a:endParaRPr sz="2800"/>
          </a:p>
          <a:p>
            <a:pPr indent="-228600" lvl="2" marL="1143000" rtl="0" algn="l">
              <a:spcBef>
                <a:spcPts val="480"/>
              </a:spcBef>
              <a:spcAft>
                <a:spcPts val="0"/>
              </a:spcAft>
              <a:buSzPts val="2280"/>
              <a:buChar char="•"/>
            </a:pPr>
            <a:r>
              <a:rPr lang="en-US" u="sng">
                <a:solidFill>
                  <a:schemeClr val="hlink"/>
                </a:solidFill>
                <a:hlinkClick r:id="rId4"/>
              </a:rPr>
              <a:t>http://www.eecs.berkeley.edu/Pubs/TechRpts/2009/EECS-2009-159.html</a:t>
            </a:r>
            <a:r>
              <a:rPr lang="en-US"/>
              <a:t> </a:t>
            </a:r>
            <a:endParaRPr/>
          </a:p>
        </p:txBody>
      </p:sp>
      <p:sp>
        <p:nvSpPr>
          <p:cNvPr id="513" name="Google Shape;513;p43"/>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514" name="Google Shape;514;p43"/>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4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Size-normalized examples from MNIST Dataset</a:t>
            </a:r>
            <a:endParaRPr b="1"/>
          </a:p>
        </p:txBody>
      </p:sp>
      <p:sp>
        <p:nvSpPr>
          <p:cNvPr id="520" name="Google Shape;520;p44"/>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521" name="Google Shape;521;p44"/>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22" name="Google Shape;522;p44"/>
          <p:cNvPicPr preferRelativeResize="0"/>
          <p:nvPr/>
        </p:nvPicPr>
        <p:blipFill rotWithShape="1">
          <a:blip r:embed="rId3">
            <a:alphaModFix/>
          </a:blip>
          <a:srcRect b="0" l="0" r="0" t="0"/>
          <a:stretch/>
        </p:blipFill>
        <p:spPr>
          <a:xfrm>
            <a:off x="2151951" y="1628800"/>
            <a:ext cx="4687698" cy="465720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18"/>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Edge Detection</a:t>
            </a:r>
            <a:endParaRPr b="1"/>
          </a:p>
        </p:txBody>
      </p:sp>
      <p:sp>
        <p:nvSpPr>
          <p:cNvPr id="256" name="Google Shape;256;p18"/>
          <p:cNvSpPr txBox="1"/>
          <p:nvPr>
            <p:ph idx="1" type="body"/>
          </p:nvPr>
        </p:nvSpPr>
        <p:spPr>
          <a:xfrm>
            <a:off x="838200" y="1556792"/>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520"/>
              <a:buChar char="•"/>
            </a:pPr>
            <a:r>
              <a:rPr lang="en-US"/>
              <a:t> Dataset</a:t>
            </a:r>
            <a:endParaRPr/>
          </a:p>
          <a:p>
            <a:pPr indent="-285750" lvl="1" marL="742950" rtl="0" algn="l">
              <a:spcBef>
                <a:spcPts val="560"/>
              </a:spcBef>
              <a:spcAft>
                <a:spcPts val="0"/>
              </a:spcAft>
              <a:buSzPts val="1680"/>
              <a:buChar char="■"/>
            </a:pPr>
            <a:r>
              <a:rPr lang="en-US"/>
              <a:t>The Berkeley Segmentation Dataset and Benchmark: </a:t>
            </a:r>
            <a:r>
              <a:rPr lang="en-US" u="sng">
                <a:solidFill>
                  <a:schemeClr val="hlink"/>
                </a:solidFill>
                <a:hlinkClick r:id="rId3"/>
              </a:rPr>
              <a:t>https://www2.eecs.berkeley.edu/Research/Projects/CS/vision/bsds/</a:t>
            </a:r>
            <a:endParaRPr/>
          </a:p>
          <a:p>
            <a:pPr indent="-342900" lvl="0" marL="342900" rtl="0" algn="l">
              <a:spcBef>
                <a:spcPts val="640"/>
              </a:spcBef>
              <a:spcAft>
                <a:spcPts val="0"/>
              </a:spcAft>
              <a:buSzPts val="3520"/>
              <a:buChar char="•"/>
            </a:pPr>
            <a:r>
              <a:rPr lang="en-US"/>
              <a:t> Reference:</a:t>
            </a:r>
            <a:endParaRPr/>
          </a:p>
          <a:p>
            <a:pPr indent="-285750" lvl="1" marL="742950" rtl="0" algn="l">
              <a:spcBef>
                <a:spcPts val="560"/>
              </a:spcBef>
              <a:spcAft>
                <a:spcPts val="0"/>
              </a:spcAft>
              <a:buSzPts val="1680"/>
              <a:buChar char="■"/>
            </a:pPr>
            <a:r>
              <a:rPr lang="en-US"/>
              <a:t> Edge Detection – State of the Art, P. Dollar and C. Zitnick, 2014: </a:t>
            </a:r>
            <a:r>
              <a:rPr lang="en-US" u="sng">
                <a:solidFill>
                  <a:schemeClr val="hlink"/>
                </a:solidFill>
                <a:hlinkClick r:id="rId4"/>
              </a:rPr>
              <a:t>http://www.cs.utoronto.ca/~fidler/slides/CSC420/lecture5.pdf</a:t>
            </a:r>
            <a:r>
              <a:rPr lang="en-US"/>
              <a:t> </a:t>
            </a:r>
            <a:endParaRPr/>
          </a:p>
        </p:txBody>
      </p:sp>
      <p:sp>
        <p:nvSpPr>
          <p:cNvPr id="257" name="Google Shape;257;p18"/>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258" name="Google Shape;258;p18"/>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45"/>
          <p:cNvSpPr txBox="1"/>
          <p:nvPr>
            <p:ph type="title"/>
          </p:nvPr>
        </p:nvSpPr>
        <p:spPr>
          <a:xfrm>
            <a:off x="457200" y="274638"/>
            <a:ext cx="8305800" cy="14017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MNIST Dataset</a:t>
            </a:r>
            <a:endParaRPr/>
          </a:p>
        </p:txBody>
      </p:sp>
      <p:sp>
        <p:nvSpPr>
          <p:cNvPr id="528" name="Google Shape;528;p45"/>
          <p:cNvSpPr txBox="1"/>
          <p:nvPr>
            <p:ph idx="1" type="body"/>
          </p:nvPr>
        </p:nvSpPr>
        <p:spPr>
          <a:xfrm>
            <a:off x="683568" y="1690464"/>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3256"/>
              <a:buChar char="•"/>
            </a:pPr>
            <a:r>
              <a:rPr lang="en-US" sz="2960"/>
              <a:t>Has a training set of 60 K examples (6K examples for each digit), and a test set of 10K examples.</a:t>
            </a:r>
            <a:endParaRPr/>
          </a:p>
          <a:p>
            <a:pPr indent="-342900" lvl="0" marL="342900" rtl="0" algn="l">
              <a:lnSpc>
                <a:spcPct val="80000"/>
              </a:lnSpc>
              <a:spcBef>
                <a:spcPts val="592"/>
              </a:spcBef>
              <a:spcAft>
                <a:spcPts val="0"/>
              </a:spcAft>
              <a:buSzPts val="3256"/>
              <a:buChar char="•"/>
            </a:pPr>
            <a:r>
              <a:rPr lang="en-US" sz="2960"/>
              <a:t>Each digit is a 28 x 28 pixel grey level image. The digit itself occupies the central 20 x 20 pixels, and the center of mass lies at the center of the box.</a:t>
            </a:r>
            <a:endParaRPr/>
          </a:p>
          <a:p>
            <a:pPr indent="-342900" lvl="0" marL="342900" rtl="0" algn="l">
              <a:lnSpc>
                <a:spcPct val="80000"/>
              </a:lnSpc>
              <a:spcBef>
                <a:spcPts val="481"/>
              </a:spcBef>
              <a:spcAft>
                <a:spcPts val="0"/>
              </a:spcAft>
              <a:buSzPts val="2646"/>
              <a:buChar char="•"/>
            </a:pPr>
            <a:r>
              <a:rPr i="1" lang="en-US" sz="2405"/>
              <a:t>“It is a good database for people who want to try learning techniques and pattern recognition methods on real-world data while spending minimal efforts on preprocessing and formatting.” </a:t>
            </a:r>
            <a:endParaRPr/>
          </a:p>
          <a:p>
            <a:pPr indent="-136143" lvl="0" marL="342900" rtl="0" algn="l">
              <a:lnSpc>
                <a:spcPct val="80000"/>
              </a:lnSpc>
              <a:spcBef>
                <a:spcPts val="592"/>
              </a:spcBef>
              <a:spcAft>
                <a:spcPts val="0"/>
              </a:spcAft>
              <a:buSzPts val="3256"/>
              <a:buNone/>
            </a:pPr>
            <a:r>
              <a:t/>
            </a:r>
            <a:endParaRPr sz="2960"/>
          </a:p>
          <a:p>
            <a:pPr indent="-136143" lvl="0" marL="342900" rtl="0" algn="l">
              <a:lnSpc>
                <a:spcPct val="80000"/>
              </a:lnSpc>
              <a:spcBef>
                <a:spcPts val="592"/>
              </a:spcBef>
              <a:spcAft>
                <a:spcPts val="0"/>
              </a:spcAft>
              <a:buSzPts val="3256"/>
              <a:buNone/>
            </a:pPr>
            <a:r>
              <a:t/>
            </a:r>
            <a:endParaRPr sz="2960"/>
          </a:p>
        </p:txBody>
      </p:sp>
      <p:sp>
        <p:nvSpPr>
          <p:cNvPr id="529" name="Google Shape;529;p45"/>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530" name="Google Shape;530;p45"/>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4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The ML Approach</a:t>
            </a:r>
            <a:endParaRPr b="1"/>
          </a:p>
        </p:txBody>
      </p:sp>
      <p:sp>
        <p:nvSpPr>
          <p:cNvPr id="536" name="Google Shape;536;p46"/>
          <p:cNvSpPr txBox="1"/>
          <p:nvPr>
            <p:ph idx="1" type="body"/>
          </p:nvPr>
        </p:nvSpPr>
        <p:spPr>
          <a:xfrm>
            <a:off x="838200" y="19050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520"/>
              <a:buChar char="•"/>
            </a:pPr>
            <a:r>
              <a:rPr lang="en-US">
                <a:solidFill>
                  <a:srgbClr val="FF0000"/>
                </a:solidFill>
              </a:rPr>
              <a:t>Training time</a:t>
            </a:r>
            <a:endParaRPr/>
          </a:p>
          <a:p>
            <a:pPr indent="-285750" lvl="1" marL="742950" rtl="0" algn="l">
              <a:spcBef>
                <a:spcPts val="560"/>
              </a:spcBef>
              <a:spcAft>
                <a:spcPts val="0"/>
              </a:spcAft>
              <a:buSzPts val="1680"/>
              <a:buChar char="■"/>
            </a:pPr>
            <a:r>
              <a:rPr lang="en-US"/>
              <a:t>Compute </a:t>
            </a:r>
            <a:r>
              <a:rPr lang="en-US">
                <a:solidFill>
                  <a:srgbClr val="00B050"/>
                </a:solidFill>
              </a:rPr>
              <a:t>feature vectors </a:t>
            </a:r>
            <a:r>
              <a:rPr lang="en-US"/>
              <a:t>for positive and negative examples of image patches</a:t>
            </a:r>
            <a:endParaRPr/>
          </a:p>
          <a:p>
            <a:pPr indent="-285750" lvl="1" marL="742950" rtl="0" algn="l">
              <a:spcBef>
                <a:spcPts val="560"/>
              </a:spcBef>
              <a:spcAft>
                <a:spcPts val="0"/>
              </a:spcAft>
              <a:buSzPts val="1680"/>
              <a:buChar char="■"/>
            </a:pPr>
            <a:r>
              <a:rPr lang="en-US"/>
              <a:t>Train a </a:t>
            </a:r>
            <a:r>
              <a:rPr lang="en-US">
                <a:solidFill>
                  <a:srgbClr val="00B050"/>
                </a:solidFill>
              </a:rPr>
              <a:t>classifier</a:t>
            </a:r>
            <a:endParaRPr/>
          </a:p>
          <a:p>
            <a:pPr indent="-342900" lvl="0" marL="342900" rtl="0" algn="l">
              <a:spcBef>
                <a:spcPts val="640"/>
              </a:spcBef>
              <a:spcAft>
                <a:spcPts val="0"/>
              </a:spcAft>
              <a:buSzPts val="3520"/>
              <a:buChar char="•"/>
            </a:pPr>
            <a:r>
              <a:rPr lang="en-US">
                <a:solidFill>
                  <a:srgbClr val="FF0000"/>
                </a:solidFill>
              </a:rPr>
              <a:t>Test Time</a:t>
            </a:r>
            <a:endParaRPr/>
          </a:p>
          <a:p>
            <a:pPr indent="-285750" lvl="1" marL="742950" rtl="0" algn="l">
              <a:spcBef>
                <a:spcPts val="560"/>
              </a:spcBef>
              <a:spcAft>
                <a:spcPts val="0"/>
              </a:spcAft>
              <a:buSzPts val="1680"/>
              <a:buChar char="■"/>
            </a:pPr>
            <a:r>
              <a:rPr lang="en-US"/>
              <a:t>Compute feature vector on image patch</a:t>
            </a:r>
            <a:endParaRPr/>
          </a:p>
          <a:p>
            <a:pPr indent="-285750" lvl="1" marL="742950" rtl="0" algn="l">
              <a:spcBef>
                <a:spcPts val="560"/>
              </a:spcBef>
              <a:spcAft>
                <a:spcPts val="0"/>
              </a:spcAft>
              <a:buSzPts val="1680"/>
              <a:buChar char="■"/>
            </a:pPr>
            <a:r>
              <a:rPr lang="en-US"/>
              <a:t>Evaluate classifier </a:t>
            </a:r>
            <a:endParaRPr/>
          </a:p>
        </p:txBody>
      </p:sp>
      <p:sp>
        <p:nvSpPr>
          <p:cNvPr id="537" name="Google Shape;537;p46"/>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538" name="Google Shape;538;p46"/>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47"/>
          <p:cNvSpPr txBox="1"/>
          <p:nvPr>
            <p:ph type="title"/>
          </p:nvPr>
        </p:nvSpPr>
        <p:spPr>
          <a:xfrm>
            <a:off x="467544" y="304800"/>
            <a:ext cx="8352928"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Feature Design</a:t>
            </a:r>
            <a:endParaRPr b="1"/>
          </a:p>
        </p:txBody>
      </p:sp>
      <p:sp>
        <p:nvSpPr>
          <p:cNvPr id="544" name="Google Shape;544;p47"/>
          <p:cNvSpPr txBox="1"/>
          <p:nvPr>
            <p:ph idx="1" type="body"/>
          </p:nvPr>
        </p:nvSpPr>
        <p:spPr>
          <a:xfrm>
            <a:off x="838200" y="19050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2464"/>
              <a:buChar char="•"/>
            </a:pPr>
            <a:r>
              <a:rPr lang="en-US" sz="2240"/>
              <a:t>Pixel brightness values</a:t>
            </a:r>
            <a:endParaRPr/>
          </a:p>
          <a:p>
            <a:pPr indent="-285750" lvl="1" marL="742950" rtl="0" algn="l">
              <a:lnSpc>
                <a:spcPct val="80000"/>
              </a:lnSpc>
              <a:spcBef>
                <a:spcPts val="392"/>
              </a:spcBef>
              <a:spcAft>
                <a:spcPts val="0"/>
              </a:spcAft>
              <a:buSzPts val="1176"/>
              <a:buChar char="■"/>
            </a:pPr>
            <a:r>
              <a:rPr lang="en-US" sz="1960"/>
              <a:t>Flat: 28x28 into a feature vector</a:t>
            </a:r>
            <a:endParaRPr/>
          </a:p>
          <a:p>
            <a:pPr indent="-285750" lvl="1" marL="742950" rtl="0" algn="l">
              <a:lnSpc>
                <a:spcPct val="80000"/>
              </a:lnSpc>
              <a:spcBef>
                <a:spcPts val="392"/>
              </a:spcBef>
              <a:spcAft>
                <a:spcPts val="0"/>
              </a:spcAft>
              <a:buSzPts val="1176"/>
              <a:buChar char="■"/>
            </a:pPr>
            <a:r>
              <a:rPr lang="en-US" sz="1960"/>
              <a:t>Pyramid: Hierarchical with a grid of cell size c × c</a:t>
            </a:r>
            <a:endParaRPr/>
          </a:p>
          <a:p>
            <a:pPr indent="-228600" lvl="2" marL="1143000" rtl="0" algn="l">
              <a:lnSpc>
                <a:spcPct val="80000"/>
              </a:lnSpc>
              <a:spcBef>
                <a:spcPts val="336"/>
              </a:spcBef>
              <a:spcAft>
                <a:spcPts val="0"/>
              </a:spcAft>
              <a:buSzPts val="1595"/>
              <a:buChar char="•"/>
            </a:pPr>
            <a:r>
              <a:rPr lang="en-US" sz="1679"/>
              <a:t>Downsize with c =1 (original), 2, 3, 4, 5, 6, 7 and 14 (2x2 only) with overlapping grids offset by half the cell size </a:t>
            </a:r>
            <a:endParaRPr sz="1679"/>
          </a:p>
          <a:p>
            <a:pPr indent="-342900" lvl="0" marL="342900" rtl="0" algn="l">
              <a:lnSpc>
                <a:spcPct val="80000"/>
              </a:lnSpc>
              <a:spcBef>
                <a:spcPts val="448"/>
              </a:spcBef>
              <a:spcAft>
                <a:spcPts val="0"/>
              </a:spcAft>
              <a:buSzPts val="2464"/>
              <a:buChar char="•"/>
            </a:pPr>
            <a:r>
              <a:rPr lang="en-US" sz="2240"/>
              <a:t>Orientation histograms</a:t>
            </a:r>
            <a:endParaRPr/>
          </a:p>
          <a:p>
            <a:pPr indent="-285750" lvl="1" marL="742950" rtl="0" algn="l">
              <a:lnSpc>
                <a:spcPct val="80000"/>
              </a:lnSpc>
              <a:spcBef>
                <a:spcPts val="392"/>
              </a:spcBef>
              <a:spcAft>
                <a:spcPts val="0"/>
              </a:spcAft>
              <a:buSzPts val="1176"/>
              <a:buChar char="■"/>
            </a:pPr>
            <a:r>
              <a:rPr lang="en-US" sz="1960"/>
              <a:t>Each pixel in the image is assigned an orientation and magnitude based on the local gradient </a:t>
            </a:r>
            <a:endParaRPr sz="1960"/>
          </a:p>
          <a:p>
            <a:pPr indent="-285750" lvl="1" marL="742950" rtl="0" algn="l">
              <a:lnSpc>
                <a:spcPct val="80000"/>
              </a:lnSpc>
              <a:spcBef>
                <a:spcPts val="392"/>
              </a:spcBef>
              <a:spcAft>
                <a:spcPts val="0"/>
              </a:spcAft>
              <a:buSzPts val="1176"/>
              <a:buChar char="■"/>
            </a:pPr>
            <a:r>
              <a:rPr lang="en-US" sz="1960"/>
              <a:t>Histograms are constructed by aggregating the pixel responses within cells of various sizes – 14×14, 7×7 and 4×4 with overlap of half the cell size. </a:t>
            </a:r>
            <a:endParaRPr sz="1960"/>
          </a:p>
          <a:p>
            <a:pPr indent="-285750" lvl="1" marL="742950" rtl="0" algn="l">
              <a:lnSpc>
                <a:spcPct val="80000"/>
              </a:lnSpc>
              <a:spcBef>
                <a:spcPts val="392"/>
              </a:spcBef>
              <a:spcAft>
                <a:spcPts val="0"/>
              </a:spcAft>
              <a:buSzPts val="1176"/>
              <a:buChar char="■"/>
            </a:pPr>
            <a:r>
              <a:rPr lang="en-US" sz="1960"/>
              <a:t>The histograms at each level are multiplied by weights 1, 2 and 4 and concatenated together to form a single histogram which are then used to train kernel SVMs.</a:t>
            </a:r>
            <a:endParaRPr sz="1960"/>
          </a:p>
        </p:txBody>
      </p:sp>
      <p:sp>
        <p:nvSpPr>
          <p:cNvPr id="545" name="Google Shape;545;p47"/>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546" name="Google Shape;546;p47"/>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44">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xEl>
                                              <p:pRg end="6" st="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48"/>
          <p:cNvSpPr txBox="1"/>
          <p:nvPr>
            <p:ph type="title"/>
          </p:nvPr>
        </p:nvSpPr>
        <p:spPr>
          <a:xfrm>
            <a:off x="467544" y="304800"/>
            <a:ext cx="8352928"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SVM Kernels</a:t>
            </a:r>
            <a:endParaRPr b="1"/>
          </a:p>
        </p:txBody>
      </p:sp>
      <p:sp>
        <p:nvSpPr>
          <p:cNvPr id="552" name="Google Shape;552;p48"/>
          <p:cNvSpPr txBox="1"/>
          <p:nvPr>
            <p:ph idx="1" type="body"/>
          </p:nvPr>
        </p:nvSpPr>
        <p:spPr>
          <a:xfrm>
            <a:off x="838200" y="19050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080"/>
              <a:buChar char="•"/>
            </a:pPr>
            <a:r>
              <a:rPr lang="en-US" sz="2800"/>
              <a:t>Linear </a:t>
            </a:r>
            <a:endParaRPr/>
          </a:p>
          <a:p>
            <a:pPr indent="-342900" lvl="0" marL="342900" rtl="0" algn="l">
              <a:spcBef>
                <a:spcPts val="560"/>
              </a:spcBef>
              <a:spcAft>
                <a:spcPts val="0"/>
              </a:spcAft>
              <a:buSzPts val="3080"/>
              <a:buChar char="•"/>
            </a:pPr>
            <a:r>
              <a:rPr lang="en-US" sz="2800"/>
              <a:t>Intersection kernel</a:t>
            </a:r>
            <a:endParaRPr/>
          </a:p>
          <a:p>
            <a:pPr indent="-342900" lvl="0" marL="342900" rtl="0" algn="l">
              <a:spcBef>
                <a:spcPts val="560"/>
              </a:spcBef>
              <a:spcAft>
                <a:spcPts val="0"/>
              </a:spcAft>
              <a:buSzPts val="3080"/>
              <a:buChar char="•"/>
            </a:pPr>
            <a:r>
              <a:rPr lang="en-US" sz="2800"/>
              <a:t>Polynomial</a:t>
            </a:r>
            <a:endParaRPr/>
          </a:p>
          <a:p>
            <a:pPr indent="-342900" lvl="0" marL="342900" rtl="0" algn="l">
              <a:spcBef>
                <a:spcPts val="560"/>
              </a:spcBef>
              <a:spcAft>
                <a:spcPts val="0"/>
              </a:spcAft>
              <a:buSzPts val="3080"/>
              <a:buChar char="•"/>
            </a:pPr>
            <a:r>
              <a:rPr lang="en-US" sz="2800"/>
              <a:t>Gaussian Radial Basis Function</a:t>
            </a:r>
            <a:endParaRPr/>
          </a:p>
          <a:p>
            <a:pPr indent="-119379" lvl="0" marL="342900" rtl="0" algn="l">
              <a:spcBef>
                <a:spcPts val="640"/>
              </a:spcBef>
              <a:spcAft>
                <a:spcPts val="0"/>
              </a:spcAft>
              <a:buSzPts val="3520"/>
              <a:buNone/>
            </a:pPr>
            <a:r>
              <a:t/>
            </a:r>
            <a:endParaRPr/>
          </a:p>
        </p:txBody>
      </p:sp>
      <p:pic>
        <p:nvPicPr>
          <p:cNvPr id="553" name="Google Shape;553;p48"/>
          <p:cNvPicPr preferRelativeResize="0"/>
          <p:nvPr/>
        </p:nvPicPr>
        <p:blipFill rotWithShape="1">
          <a:blip r:embed="rId3">
            <a:alphaModFix/>
          </a:blip>
          <a:srcRect b="0" l="0" r="0" t="0"/>
          <a:stretch/>
        </p:blipFill>
        <p:spPr>
          <a:xfrm>
            <a:off x="3082114" y="4057376"/>
            <a:ext cx="5010850" cy="1962424"/>
          </a:xfrm>
          <a:prstGeom prst="rect">
            <a:avLst/>
          </a:prstGeom>
          <a:noFill/>
          <a:ln>
            <a:noFill/>
          </a:ln>
        </p:spPr>
      </p:pic>
      <p:sp>
        <p:nvSpPr>
          <p:cNvPr id="554" name="Google Shape;554;p48"/>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555" name="Google Shape;555;p48"/>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49"/>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Kernelized SVMs slow to evaluate</a:t>
            </a:r>
            <a:endParaRPr/>
          </a:p>
        </p:txBody>
      </p:sp>
      <p:pic>
        <p:nvPicPr>
          <p:cNvPr descr="latex-image-13" id="562" name="Google Shape;562;p49"/>
          <p:cNvPicPr preferRelativeResize="0"/>
          <p:nvPr/>
        </p:nvPicPr>
        <p:blipFill rotWithShape="1">
          <a:blip r:embed="rId3">
            <a:alphaModFix/>
          </a:blip>
          <a:srcRect b="0" l="0" r="0" t="0"/>
          <a:stretch/>
        </p:blipFill>
        <p:spPr>
          <a:xfrm>
            <a:off x="2664288" y="1413268"/>
            <a:ext cx="2009775" cy="471488"/>
          </a:xfrm>
          <a:prstGeom prst="rect">
            <a:avLst/>
          </a:prstGeom>
          <a:noFill/>
          <a:ln>
            <a:noFill/>
          </a:ln>
        </p:spPr>
      </p:pic>
      <p:sp>
        <p:nvSpPr>
          <p:cNvPr id="563" name="Google Shape;563;p49"/>
          <p:cNvSpPr txBox="1"/>
          <p:nvPr/>
        </p:nvSpPr>
        <p:spPr>
          <a:xfrm>
            <a:off x="201613" y="2971800"/>
            <a:ext cx="1111250" cy="6413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Arbitrary </a:t>
            </a:r>
            <a:endParaRPr/>
          </a:p>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Kernel</a:t>
            </a:r>
            <a:endParaRPr/>
          </a:p>
        </p:txBody>
      </p:sp>
      <p:pic>
        <p:nvPicPr>
          <p:cNvPr descr="latex-image-20" id="564" name="Google Shape;564;p49"/>
          <p:cNvPicPr preferRelativeResize="0"/>
          <p:nvPr/>
        </p:nvPicPr>
        <p:blipFill rotWithShape="1">
          <a:blip r:embed="rId4">
            <a:alphaModFix/>
          </a:blip>
          <a:srcRect b="0" l="0" r="0" t="0"/>
          <a:stretch/>
        </p:blipFill>
        <p:spPr>
          <a:xfrm>
            <a:off x="1981200" y="2809875"/>
            <a:ext cx="5330825" cy="2068513"/>
          </a:xfrm>
          <a:prstGeom prst="rect">
            <a:avLst/>
          </a:prstGeom>
          <a:noFill/>
          <a:ln>
            <a:noFill/>
          </a:ln>
        </p:spPr>
      </p:pic>
      <p:sp>
        <p:nvSpPr>
          <p:cNvPr id="565" name="Google Shape;565;p49"/>
          <p:cNvSpPr txBox="1"/>
          <p:nvPr/>
        </p:nvSpPr>
        <p:spPr>
          <a:xfrm>
            <a:off x="152400" y="4038600"/>
            <a:ext cx="1365250" cy="9159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Histogram</a:t>
            </a:r>
            <a:endParaRPr/>
          </a:p>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Intersection</a:t>
            </a:r>
            <a:endParaRPr/>
          </a:p>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Kernel</a:t>
            </a:r>
            <a:endParaRPr/>
          </a:p>
        </p:txBody>
      </p:sp>
      <p:sp>
        <p:nvSpPr>
          <p:cNvPr id="566" name="Google Shape;566;p49"/>
          <p:cNvSpPr txBox="1"/>
          <p:nvPr/>
        </p:nvSpPr>
        <p:spPr>
          <a:xfrm>
            <a:off x="6400800" y="2332038"/>
            <a:ext cx="2293938" cy="590550"/>
          </a:xfrm>
          <a:prstGeom prst="rect">
            <a:avLst/>
          </a:prstGeom>
          <a:noFill/>
          <a:ln cap="flat" cmpd="sng" w="9525">
            <a:solidFill>
              <a:schemeClr val="hlink"/>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600">
                <a:solidFill>
                  <a:schemeClr val="hlink"/>
                </a:solidFill>
                <a:latin typeface="Tahoma"/>
                <a:ea typeface="Tahoma"/>
                <a:cs typeface="Tahoma"/>
                <a:sym typeface="Tahoma"/>
              </a:rPr>
              <a:t>Feature corresponding </a:t>
            </a:r>
            <a:endParaRPr/>
          </a:p>
          <a:p>
            <a:pPr indent="0" lvl="0" marL="0" marR="0" rtl="0" algn="l">
              <a:spcBef>
                <a:spcPts val="0"/>
              </a:spcBef>
              <a:spcAft>
                <a:spcPts val="0"/>
              </a:spcAft>
              <a:buNone/>
            </a:pPr>
            <a:r>
              <a:rPr b="1" baseline="-25000" lang="en-US" sz="1600">
                <a:solidFill>
                  <a:schemeClr val="hlink"/>
                </a:solidFill>
                <a:latin typeface="Tahoma"/>
                <a:ea typeface="Tahoma"/>
                <a:cs typeface="Tahoma"/>
                <a:sym typeface="Tahoma"/>
              </a:rPr>
              <a:t>to a support vector </a:t>
            </a:r>
            <a:r>
              <a:rPr b="1" baseline="-25000" i="1" lang="en-US" sz="1600">
                <a:solidFill>
                  <a:schemeClr val="hlink"/>
                </a:solidFill>
                <a:latin typeface="Tahoma"/>
                <a:ea typeface="Tahoma"/>
                <a:cs typeface="Tahoma"/>
                <a:sym typeface="Tahoma"/>
              </a:rPr>
              <a:t>l</a:t>
            </a:r>
            <a:endParaRPr b="1" baseline="-25000" sz="1600">
              <a:solidFill>
                <a:schemeClr val="hlink"/>
              </a:solidFill>
              <a:latin typeface="Tahoma"/>
              <a:ea typeface="Tahoma"/>
              <a:cs typeface="Tahoma"/>
              <a:sym typeface="Tahoma"/>
            </a:endParaRPr>
          </a:p>
        </p:txBody>
      </p:sp>
      <p:sp>
        <p:nvSpPr>
          <p:cNvPr id="567" name="Google Shape;567;p49"/>
          <p:cNvSpPr txBox="1"/>
          <p:nvPr/>
        </p:nvSpPr>
        <p:spPr>
          <a:xfrm>
            <a:off x="533400" y="2027238"/>
            <a:ext cx="1560513" cy="590550"/>
          </a:xfrm>
          <a:prstGeom prst="rect">
            <a:avLst/>
          </a:prstGeom>
          <a:noFill/>
          <a:ln cap="flat" cmpd="sng" w="9525">
            <a:solidFill>
              <a:schemeClr val="hlink"/>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600">
                <a:solidFill>
                  <a:schemeClr val="hlink"/>
                </a:solidFill>
                <a:latin typeface="Tahoma"/>
                <a:ea typeface="Tahoma"/>
                <a:cs typeface="Tahoma"/>
                <a:sym typeface="Tahoma"/>
              </a:rPr>
              <a:t>Feature vector </a:t>
            </a:r>
            <a:endParaRPr/>
          </a:p>
          <a:p>
            <a:pPr indent="0" lvl="0" marL="0" marR="0" rtl="0" algn="l">
              <a:spcBef>
                <a:spcPts val="0"/>
              </a:spcBef>
              <a:spcAft>
                <a:spcPts val="0"/>
              </a:spcAft>
              <a:buNone/>
            </a:pPr>
            <a:r>
              <a:rPr b="1" baseline="-25000" lang="en-US" sz="1600">
                <a:solidFill>
                  <a:schemeClr val="hlink"/>
                </a:solidFill>
                <a:latin typeface="Tahoma"/>
                <a:ea typeface="Tahoma"/>
                <a:cs typeface="Tahoma"/>
                <a:sym typeface="Tahoma"/>
              </a:rPr>
              <a:t>to evaluate</a:t>
            </a:r>
            <a:endParaRPr/>
          </a:p>
        </p:txBody>
      </p:sp>
      <p:sp>
        <p:nvSpPr>
          <p:cNvPr id="568" name="Google Shape;568;p49"/>
          <p:cNvSpPr txBox="1"/>
          <p:nvPr/>
        </p:nvSpPr>
        <p:spPr>
          <a:xfrm>
            <a:off x="4953000" y="1951038"/>
            <a:ext cx="1785938" cy="346075"/>
          </a:xfrm>
          <a:prstGeom prst="rect">
            <a:avLst/>
          </a:prstGeom>
          <a:noFill/>
          <a:ln cap="flat" cmpd="sng" w="9525">
            <a:solidFill>
              <a:schemeClr val="hlink"/>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600">
                <a:solidFill>
                  <a:schemeClr val="hlink"/>
                </a:solidFill>
                <a:latin typeface="Tahoma"/>
                <a:ea typeface="Tahoma"/>
                <a:cs typeface="Tahoma"/>
                <a:sym typeface="Tahoma"/>
              </a:rPr>
              <a:t>Kernel Evaluation</a:t>
            </a:r>
            <a:endParaRPr/>
          </a:p>
        </p:txBody>
      </p:sp>
      <p:sp>
        <p:nvSpPr>
          <p:cNvPr id="569" name="Google Shape;569;p49"/>
          <p:cNvSpPr txBox="1"/>
          <p:nvPr/>
        </p:nvSpPr>
        <p:spPr>
          <a:xfrm>
            <a:off x="2819400" y="1951038"/>
            <a:ext cx="1582738" cy="590550"/>
          </a:xfrm>
          <a:prstGeom prst="rect">
            <a:avLst/>
          </a:prstGeom>
          <a:noFill/>
          <a:ln cap="flat" cmpd="sng" w="9525">
            <a:solidFill>
              <a:schemeClr val="hlink"/>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600">
                <a:solidFill>
                  <a:schemeClr val="hlink"/>
                </a:solidFill>
                <a:latin typeface="Tahoma"/>
                <a:ea typeface="Tahoma"/>
                <a:cs typeface="Tahoma"/>
                <a:sym typeface="Tahoma"/>
              </a:rPr>
              <a:t>Sum over all </a:t>
            </a:r>
            <a:endParaRPr/>
          </a:p>
          <a:p>
            <a:pPr indent="0" lvl="0" marL="0" marR="0" rtl="0" algn="l">
              <a:spcBef>
                <a:spcPts val="0"/>
              </a:spcBef>
              <a:spcAft>
                <a:spcPts val="0"/>
              </a:spcAft>
              <a:buNone/>
            </a:pPr>
            <a:r>
              <a:rPr b="1" baseline="-25000" lang="en-US" sz="1600">
                <a:solidFill>
                  <a:schemeClr val="hlink"/>
                </a:solidFill>
                <a:latin typeface="Tahoma"/>
                <a:ea typeface="Tahoma"/>
                <a:cs typeface="Tahoma"/>
                <a:sym typeface="Tahoma"/>
              </a:rPr>
              <a:t>support vectors</a:t>
            </a:r>
            <a:endParaRPr/>
          </a:p>
        </p:txBody>
      </p:sp>
      <p:sp>
        <p:nvSpPr>
          <p:cNvPr id="570" name="Google Shape;570;p49"/>
          <p:cNvSpPr txBox="1"/>
          <p:nvPr/>
        </p:nvSpPr>
        <p:spPr>
          <a:xfrm>
            <a:off x="228600" y="4932363"/>
            <a:ext cx="8610600"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2800">
                <a:solidFill>
                  <a:schemeClr val="dk1"/>
                </a:solidFill>
                <a:latin typeface="Tahoma"/>
                <a:ea typeface="Tahoma"/>
                <a:cs typeface="Tahoma"/>
                <a:sym typeface="Tahoma"/>
              </a:rPr>
              <a:t> Cost:</a:t>
            </a:r>
            <a:r>
              <a:rPr b="1" baseline="-25000" lang="en-US" sz="2800">
                <a:solidFill>
                  <a:srgbClr val="BF1F15"/>
                </a:solidFill>
                <a:latin typeface="Tahoma"/>
                <a:ea typeface="Tahoma"/>
                <a:cs typeface="Tahoma"/>
                <a:sym typeface="Tahoma"/>
              </a:rPr>
              <a:t>   </a:t>
            </a:r>
            <a:r>
              <a:rPr b="1" baseline="-25000" lang="en-US" sz="2800">
                <a:solidFill>
                  <a:schemeClr val="dk1"/>
                </a:solidFill>
                <a:latin typeface="Tahoma"/>
                <a:ea typeface="Tahoma"/>
                <a:cs typeface="Tahoma"/>
                <a:sym typeface="Tahoma"/>
              </a:rPr>
              <a:t># Support Vectors  x  Cost of kernel computation</a:t>
            </a:r>
            <a:endParaRPr b="1" baseline="-25000" sz="2800">
              <a:solidFill>
                <a:schemeClr val="dk1"/>
              </a:solidFill>
              <a:latin typeface="Tahoma"/>
              <a:ea typeface="Tahoma"/>
              <a:cs typeface="Tahoma"/>
              <a:sym typeface="Tahoma"/>
            </a:endParaRPr>
          </a:p>
          <a:p>
            <a:pPr indent="0" lvl="0" marL="0" marR="0" rtl="0" algn="l">
              <a:spcBef>
                <a:spcPts val="0"/>
              </a:spcBef>
              <a:spcAft>
                <a:spcPts val="0"/>
              </a:spcAft>
              <a:buNone/>
            </a:pPr>
            <a:r>
              <a:rPr b="1" baseline="-25000" lang="en-US" sz="2800">
                <a:solidFill>
                  <a:schemeClr val="dk1"/>
                </a:solidFill>
                <a:latin typeface="Tahoma"/>
                <a:ea typeface="Tahoma"/>
                <a:cs typeface="Tahoma"/>
                <a:sym typeface="Tahoma"/>
              </a:rPr>
              <a:t> </a:t>
            </a:r>
            <a:endParaRPr b="1" baseline="-25000" sz="2800">
              <a:solidFill>
                <a:schemeClr val="dk1"/>
              </a:solidFill>
              <a:latin typeface="Tahoma"/>
              <a:ea typeface="Tahoma"/>
              <a:cs typeface="Tahoma"/>
              <a:sym typeface="Tahoma"/>
            </a:endParaRPr>
          </a:p>
        </p:txBody>
      </p:sp>
      <p:cxnSp>
        <p:nvCxnSpPr>
          <p:cNvPr id="571" name="Google Shape;571;p49"/>
          <p:cNvCxnSpPr/>
          <p:nvPr/>
        </p:nvCxnSpPr>
        <p:spPr>
          <a:xfrm>
            <a:off x="2133600" y="2667000"/>
            <a:ext cx="228600" cy="381000"/>
          </a:xfrm>
          <a:prstGeom prst="straightConnector1">
            <a:avLst/>
          </a:prstGeom>
          <a:noFill/>
          <a:ln cap="flat" cmpd="sng" w="9525">
            <a:solidFill>
              <a:schemeClr val="hlink"/>
            </a:solidFill>
            <a:prstDash val="solid"/>
            <a:round/>
            <a:headEnd len="med" w="med" type="none"/>
            <a:tailEnd len="lg" w="lg" type="triangle"/>
          </a:ln>
        </p:spPr>
      </p:cxnSp>
      <p:cxnSp>
        <p:nvCxnSpPr>
          <p:cNvPr id="572" name="Google Shape;572;p49"/>
          <p:cNvCxnSpPr/>
          <p:nvPr/>
        </p:nvCxnSpPr>
        <p:spPr>
          <a:xfrm>
            <a:off x="3276600" y="2590800"/>
            <a:ext cx="152400" cy="152400"/>
          </a:xfrm>
          <a:prstGeom prst="straightConnector1">
            <a:avLst/>
          </a:prstGeom>
          <a:noFill/>
          <a:ln cap="flat" cmpd="sng" w="9525">
            <a:solidFill>
              <a:schemeClr val="hlink"/>
            </a:solidFill>
            <a:prstDash val="solid"/>
            <a:round/>
            <a:headEnd len="med" w="med" type="none"/>
            <a:tailEnd len="lg" w="lg" type="triangle"/>
          </a:ln>
        </p:spPr>
      </p:cxnSp>
      <p:cxnSp>
        <p:nvCxnSpPr>
          <p:cNvPr id="573" name="Google Shape;573;p49"/>
          <p:cNvCxnSpPr/>
          <p:nvPr/>
        </p:nvCxnSpPr>
        <p:spPr>
          <a:xfrm flipH="1">
            <a:off x="4648200" y="2286000"/>
            <a:ext cx="304800" cy="838200"/>
          </a:xfrm>
          <a:prstGeom prst="straightConnector1">
            <a:avLst/>
          </a:prstGeom>
          <a:noFill/>
          <a:ln cap="flat" cmpd="sng" w="9525">
            <a:solidFill>
              <a:schemeClr val="hlink"/>
            </a:solidFill>
            <a:prstDash val="solid"/>
            <a:round/>
            <a:headEnd len="med" w="med" type="none"/>
            <a:tailEnd len="lg" w="lg" type="triangle"/>
          </a:ln>
        </p:spPr>
      </p:cxnSp>
      <p:cxnSp>
        <p:nvCxnSpPr>
          <p:cNvPr id="574" name="Google Shape;574;p49"/>
          <p:cNvCxnSpPr/>
          <p:nvPr/>
        </p:nvCxnSpPr>
        <p:spPr>
          <a:xfrm flipH="1">
            <a:off x="5181600" y="2590800"/>
            <a:ext cx="1219200" cy="457200"/>
          </a:xfrm>
          <a:prstGeom prst="straightConnector1">
            <a:avLst/>
          </a:prstGeom>
          <a:noFill/>
          <a:ln cap="flat" cmpd="sng" w="9525">
            <a:solidFill>
              <a:schemeClr val="hlink"/>
            </a:solidFill>
            <a:prstDash val="solid"/>
            <a:round/>
            <a:headEnd len="med" w="med" type="none"/>
            <a:tailEnd len="lg" w="lg" type="triangle"/>
          </a:ln>
        </p:spPr>
      </p:cxnSp>
      <p:sp>
        <p:nvSpPr>
          <p:cNvPr id="575" name="Google Shape;575;p49"/>
          <p:cNvSpPr txBox="1"/>
          <p:nvPr/>
        </p:nvSpPr>
        <p:spPr>
          <a:xfrm>
            <a:off x="519339" y="1438276"/>
            <a:ext cx="597227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2400">
                <a:solidFill>
                  <a:schemeClr val="dk1"/>
                </a:solidFill>
                <a:latin typeface="Tahoma"/>
                <a:ea typeface="Tahoma"/>
                <a:cs typeface="Tahoma"/>
                <a:sym typeface="Tahoma"/>
              </a:rPr>
              <a:t>Decision function is                                    where:</a:t>
            </a:r>
            <a:endParaRPr/>
          </a:p>
        </p:txBody>
      </p:sp>
      <p:sp>
        <p:nvSpPr>
          <p:cNvPr id="576" name="Google Shape;576;p49"/>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577" name="Google Shape;577;p49"/>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5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Kernelized SVMs slow to evaluate</a:t>
            </a:r>
            <a:endParaRPr/>
          </a:p>
        </p:txBody>
      </p:sp>
      <p:pic>
        <p:nvPicPr>
          <p:cNvPr descr="latex-image-13" id="584" name="Google Shape;584;p50"/>
          <p:cNvPicPr preferRelativeResize="0"/>
          <p:nvPr/>
        </p:nvPicPr>
        <p:blipFill rotWithShape="1">
          <a:blip r:embed="rId3">
            <a:alphaModFix/>
          </a:blip>
          <a:srcRect b="0" l="0" r="0" t="0"/>
          <a:stretch/>
        </p:blipFill>
        <p:spPr>
          <a:xfrm>
            <a:off x="3124200" y="1447800"/>
            <a:ext cx="2009775" cy="471488"/>
          </a:xfrm>
          <a:prstGeom prst="rect">
            <a:avLst/>
          </a:prstGeom>
          <a:noFill/>
          <a:ln>
            <a:noFill/>
          </a:ln>
        </p:spPr>
      </p:pic>
      <p:sp>
        <p:nvSpPr>
          <p:cNvPr id="585" name="Google Shape;585;p50"/>
          <p:cNvSpPr txBox="1"/>
          <p:nvPr/>
        </p:nvSpPr>
        <p:spPr>
          <a:xfrm>
            <a:off x="201613" y="2971800"/>
            <a:ext cx="1111250" cy="6413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Arbitrary </a:t>
            </a:r>
            <a:endParaRPr/>
          </a:p>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Kernel</a:t>
            </a:r>
            <a:endParaRPr/>
          </a:p>
        </p:txBody>
      </p:sp>
      <p:pic>
        <p:nvPicPr>
          <p:cNvPr descr="latex-image-20" id="586" name="Google Shape;586;p50"/>
          <p:cNvPicPr preferRelativeResize="0"/>
          <p:nvPr/>
        </p:nvPicPr>
        <p:blipFill rotWithShape="1">
          <a:blip r:embed="rId4">
            <a:alphaModFix/>
          </a:blip>
          <a:srcRect b="0" l="0" r="0" t="0"/>
          <a:stretch/>
        </p:blipFill>
        <p:spPr>
          <a:xfrm>
            <a:off x="1981200" y="2809875"/>
            <a:ext cx="5330825" cy="2068513"/>
          </a:xfrm>
          <a:prstGeom prst="rect">
            <a:avLst/>
          </a:prstGeom>
          <a:noFill/>
          <a:ln>
            <a:noFill/>
          </a:ln>
        </p:spPr>
      </p:pic>
      <p:sp>
        <p:nvSpPr>
          <p:cNvPr id="587" name="Google Shape;587;p50"/>
          <p:cNvSpPr txBox="1"/>
          <p:nvPr/>
        </p:nvSpPr>
        <p:spPr>
          <a:xfrm>
            <a:off x="152400" y="4038600"/>
            <a:ext cx="1365250" cy="9159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Histogram</a:t>
            </a:r>
            <a:endParaRPr/>
          </a:p>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Intersection</a:t>
            </a:r>
            <a:endParaRPr/>
          </a:p>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Kernel</a:t>
            </a:r>
            <a:endParaRPr/>
          </a:p>
        </p:txBody>
      </p:sp>
      <p:sp>
        <p:nvSpPr>
          <p:cNvPr id="588" name="Google Shape;588;p50"/>
          <p:cNvSpPr txBox="1"/>
          <p:nvPr/>
        </p:nvSpPr>
        <p:spPr>
          <a:xfrm>
            <a:off x="6400800" y="2332038"/>
            <a:ext cx="2293938" cy="590550"/>
          </a:xfrm>
          <a:prstGeom prst="rect">
            <a:avLst/>
          </a:prstGeom>
          <a:noFill/>
          <a:ln cap="flat" cmpd="sng" w="9525">
            <a:solidFill>
              <a:schemeClr val="hlink"/>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600">
                <a:solidFill>
                  <a:schemeClr val="hlink"/>
                </a:solidFill>
                <a:latin typeface="Tahoma"/>
                <a:ea typeface="Tahoma"/>
                <a:cs typeface="Tahoma"/>
                <a:sym typeface="Tahoma"/>
              </a:rPr>
              <a:t>Feature corresponding </a:t>
            </a:r>
            <a:endParaRPr/>
          </a:p>
          <a:p>
            <a:pPr indent="0" lvl="0" marL="0" marR="0" rtl="0" algn="l">
              <a:spcBef>
                <a:spcPts val="0"/>
              </a:spcBef>
              <a:spcAft>
                <a:spcPts val="0"/>
              </a:spcAft>
              <a:buNone/>
            </a:pPr>
            <a:r>
              <a:rPr b="1" baseline="-25000" lang="en-US" sz="1600">
                <a:solidFill>
                  <a:schemeClr val="hlink"/>
                </a:solidFill>
                <a:latin typeface="Tahoma"/>
                <a:ea typeface="Tahoma"/>
                <a:cs typeface="Tahoma"/>
                <a:sym typeface="Tahoma"/>
              </a:rPr>
              <a:t>to a support vector </a:t>
            </a:r>
            <a:r>
              <a:rPr b="1" baseline="-25000" i="1" lang="en-US" sz="1600">
                <a:solidFill>
                  <a:schemeClr val="hlink"/>
                </a:solidFill>
                <a:latin typeface="Tahoma"/>
                <a:ea typeface="Tahoma"/>
                <a:cs typeface="Tahoma"/>
                <a:sym typeface="Tahoma"/>
              </a:rPr>
              <a:t>l</a:t>
            </a:r>
            <a:endParaRPr b="1" baseline="-25000" sz="1600">
              <a:solidFill>
                <a:schemeClr val="hlink"/>
              </a:solidFill>
              <a:latin typeface="Tahoma"/>
              <a:ea typeface="Tahoma"/>
              <a:cs typeface="Tahoma"/>
              <a:sym typeface="Tahoma"/>
            </a:endParaRPr>
          </a:p>
        </p:txBody>
      </p:sp>
      <p:sp>
        <p:nvSpPr>
          <p:cNvPr id="589" name="Google Shape;589;p50"/>
          <p:cNvSpPr txBox="1"/>
          <p:nvPr/>
        </p:nvSpPr>
        <p:spPr>
          <a:xfrm>
            <a:off x="533400" y="2027238"/>
            <a:ext cx="1560513" cy="590550"/>
          </a:xfrm>
          <a:prstGeom prst="rect">
            <a:avLst/>
          </a:prstGeom>
          <a:noFill/>
          <a:ln cap="flat" cmpd="sng" w="9525">
            <a:solidFill>
              <a:schemeClr val="hlink"/>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600">
                <a:solidFill>
                  <a:schemeClr val="hlink"/>
                </a:solidFill>
                <a:latin typeface="Tahoma"/>
                <a:ea typeface="Tahoma"/>
                <a:cs typeface="Tahoma"/>
                <a:sym typeface="Tahoma"/>
              </a:rPr>
              <a:t>Feature vector </a:t>
            </a:r>
            <a:endParaRPr/>
          </a:p>
          <a:p>
            <a:pPr indent="0" lvl="0" marL="0" marR="0" rtl="0" algn="l">
              <a:spcBef>
                <a:spcPts val="0"/>
              </a:spcBef>
              <a:spcAft>
                <a:spcPts val="0"/>
              </a:spcAft>
              <a:buNone/>
            </a:pPr>
            <a:r>
              <a:rPr b="1" baseline="-25000" lang="en-US" sz="1600">
                <a:solidFill>
                  <a:schemeClr val="hlink"/>
                </a:solidFill>
                <a:latin typeface="Tahoma"/>
                <a:ea typeface="Tahoma"/>
                <a:cs typeface="Tahoma"/>
                <a:sym typeface="Tahoma"/>
              </a:rPr>
              <a:t>to evaluate</a:t>
            </a:r>
            <a:endParaRPr/>
          </a:p>
        </p:txBody>
      </p:sp>
      <p:sp>
        <p:nvSpPr>
          <p:cNvPr id="590" name="Google Shape;590;p50"/>
          <p:cNvSpPr txBox="1"/>
          <p:nvPr/>
        </p:nvSpPr>
        <p:spPr>
          <a:xfrm>
            <a:off x="4953000" y="1951038"/>
            <a:ext cx="1785938" cy="346075"/>
          </a:xfrm>
          <a:prstGeom prst="rect">
            <a:avLst/>
          </a:prstGeom>
          <a:noFill/>
          <a:ln cap="flat" cmpd="sng" w="9525">
            <a:solidFill>
              <a:schemeClr val="hlink"/>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600">
                <a:solidFill>
                  <a:schemeClr val="hlink"/>
                </a:solidFill>
                <a:latin typeface="Tahoma"/>
                <a:ea typeface="Tahoma"/>
                <a:cs typeface="Tahoma"/>
                <a:sym typeface="Tahoma"/>
              </a:rPr>
              <a:t>Kernel Evaluation</a:t>
            </a:r>
            <a:endParaRPr/>
          </a:p>
        </p:txBody>
      </p:sp>
      <p:sp>
        <p:nvSpPr>
          <p:cNvPr id="591" name="Google Shape;591;p50"/>
          <p:cNvSpPr txBox="1"/>
          <p:nvPr/>
        </p:nvSpPr>
        <p:spPr>
          <a:xfrm>
            <a:off x="2819400" y="1951038"/>
            <a:ext cx="1582738" cy="590550"/>
          </a:xfrm>
          <a:prstGeom prst="rect">
            <a:avLst/>
          </a:prstGeom>
          <a:noFill/>
          <a:ln cap="flat" cmpd="sng" w="9525">
            <a:solidFill>
              <a:schemeClr val="hlink"/>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600">
                <a:solidFill>
                  <a:schemeClr val="hlink"/>
                </a:solidFill>
                <a:latin typeface="Tahoma"/>
                <a:ea typeface="Tahoma"/>
                <a:cs typeface="Tahoma"/>
                <a:sym typeface="Tahoma"/>
              </a:rPr>
              <a:t>Sum over all </a:t>
            </a:r>
            <a:endParaRPr/>
          </a:p>
          <a:p>
            <a:pPr indent="0" lvl="0" marL="0" marR="0" rtl="0" algn="l">
              <a:spcBef>
                <a:spcPts val="0"/>
              </a:spcBef>
              <a:spcAft>
                <a:spcPts val="0"/>
              </a:spcAft>
              <a:buNone/>
            </a:pPr>
            <a:r>
              <a:rPr b="1" baseline="-25000" lang="en-US" sz="1600">
                <a:solidFill>
                  <a:schemeClr val="hlink"/>
                </a:solidFill>
                <a:latin typeface="Tahoma"/>
                <a:ea typeface="Tahoma"/>
                <a:cs typeface="Tahoma"/>
                <a:sym typeface="Tahoma"/>
              </a:rPr>
              <a:t>support vectors</a:t>
            </a:r>
            <a:endParaRPr/>
          </a:p>
        </p:txBody>
      </p:sp>
      <p:sp>
        <p:nvSpPr>
          <p:cNvPr id="592" name="Google Shape;592;p50"/>
          <p:cNvSpPr txBox="1"/>
          <p:nvPr/>
        </p:nvSpPr>
        <p:spPr>
          <a:xfrm>
            <a:off x="228600" y="4932363"/>
            <a:ext cx="8610600" cy="22272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2800">
                <a:solidFill>
                  <a:schemeClr val="dk1"/>
                </a:solidFill>
                <a:latin typeface="Tahoma"/>
                <a:ea typeface="Tahoma"/>
                <a:cs typeface="Tahoma"/>
                <a:sym typeface="Tahoma"/>
              </a:rPr>
              <a:t>SVM with Kernel Cost:</a:t>
            </a:r>
            <a:r>
              <a:rPr b="1" baseline="-25000" lang="en-US" sz="2800">
                <a:solidFill>
                  <a:srgbClr val="BF1F15"/>
                </a:solidFill>
                <a:latin typeface="Tahoma"/>
                <a:ea typeface="Tahoma"/>
                <a:cs typeface="Tahoma"/>
                <a:sym typeface="Tahoma"/>
              </a:rPr>
              <a:t> </a:t>
            </a:r>
            <a:endParaRPr/>
          </a:p>
          <a:p>
            <a:pPr indent="0" lvl="0" marL="0" marR="0" rtl="0" algn="l">
              <a:spcBef>
                <a:spcPts val="0"/>
              </a:spcBef>
              <a:spcAft>
                <a:spcPts val="0"/>
              </a:spcAft>
              <a:buNone/>
            </a:pPr>
            <a:r>
              <a:rPr b="1" baseline="-25000" lang="en-US" sz="2800">
                <a:solidFill>
                  <a:srgbClr val="BF1F15"/>
                </a:solidFill>
                <a:latin typeface="Tahoma"/>
                <a:ea typeface="Tahoma"/>
                <a:cs typeface="Tahoma"/>
                <a:sym typeface="Tahoma"/>
              </a:rPr>
              <a:t>                 </a:t>
            </a:r>
            <a:r>
              <a:rPr b="1" baseline="-25000" lang="en-US" sz="2800">
                <a:solidFill>
                  <a:schemeClr val="dk1"/>
                </a:solidFill>
                <a:latin typeface="Tahoma"/>
                <a:ea typeface="Tahoma"/>
                <a:cs typeface="Tahoma"/>
                <a:sym typeface="Tahoma"/>
              </a:rPr>
              <a:t># Support Vectors  x  Cost of kernel comp.</a:t>
            </a:r>
            <a:endParaRPr/>
          </a:p>
          <a:p>
            <a:pPr indent="0" lvl="0" marL="0" marR="0" rtl="0" algn="l">
              <a:spcBef>
                <a:spcPts val="0"/>
              </a:spcBef>
              <a:spcAft>
                <a:spcPts val="0"/>
              </a:spcAft>
              <a:buNone/>
            </a:pPr>
            <a:r>
              <a:rPr b="1" baseline="-25000" lang="en-US" sz="2800">
                <a:solidFill>
                  <a:schemeClr val="dk1"/>
                </a:solidFill>
                <a:latin typeface="Tahoma"/>
                <a:ea typeface="Tahoma"/>
                <a:cs typeface="Tahoma"/>
                <a:sym typeface="Tahoma"/>
              </a:rPr>
              <a:t>IKSVM Cost:</a:t>
            </a:r>
            <a:r>
              <a:rPr b="1" baseline="-25000" lang="en-US" sz="2800">
                <a:solidFill>
                  <a:srgbClr val="BF1F15"/>
                </a:solidFill>
                <a:latin typeface="Tahoma"/>
                <a:ea typeface="Tahoma"/>
                <a:cs typeface="Tahoma"/>
                <a:sym typeface="Tahoma"/>
              </a:rPr>
              <a:t> </a:t>
            </a:r>
            <a:endParaRPr/>
          </a:p>
          <a:p>
            <a:pPr indent="0" lvl="0" marL="0" marR="0" rtl="0" algn="l">
              <a:spcBef>
                <a:spcPts val="0"/>
              </a:spcBef>
              <a:spcAft>
                <a:spcPts val="0"/>
              </a:spcAft>
              <a:buNone/>
            </a:pPr>
            <a:r>
              <a:rPr b="1" baseline="-25000" lang="en-US" sz="2800">
                <a:solidFill>
                  <a:srgbClr val="BF1F15"/>
                </a:solidFill>
                <a:latin typeface="Tahoma"/>
                <a:ea typeface="Tahoma"/>
                <a:cs typeface="Tahoma"/>
                <a:sym typeface="Tahoma"/>
              </a:rPr>
              <a:t>                 </a:t>
            </a:r>
            <a:r>
              <a:rPr b="1" baseline="-25000" lang="en-US" sz="2800">
                <a:solidFill>
                  <a:schemeClr val="dk1"/>
                </a:solidFill>
                <a:latin typeface="Tahoma"/>
                <a:ea typeface="Tahoma"/>
                <a:cs typeface="Tahoma"/>
                <a:sym typeface="Tahoma"/>
              </a:rPr>
              <a:t># Support Vectors  x  # feature dimensions</a:t>
            </a:r>
            <a:endParaRPr/>
          </a:p>
          <a:p>
            <a:pPr indent="0" lvl="0" marL="0" marR="0" rtl="0" algn="l">
              <a:spcBef>
                <a:spcPts val="0"/>
              </a:spcBef>
              <a:spcAft>
                <a:spcPts val="0"/>
              </a:spcAft>
              <a:buNone/>
            </a:pPr>
            <a:r>
              <a:rPr b="1" baseline="-25000" lang="en-US" sz="2800">
                <a:solidFill>
                  <a:schemeClr val="dk1"/>
                </a:solidFill>
                <a:latin typeface="Tahoma"/>
                <a:ea typeface="Tahoma"/>
                <a:cs typeface="Tahoma"/>
                <a:sym typeface="Tahoma"/>
              </a:rPr>
              <a:t> </a:t>
            </a:r>
            <a:endParaRPr/>
          </a:p>
        </p:txBody>
      </p:sp>
      <p:cxnSp>
        <p:nvCxnSpPr>
          <p:cNvPr id="593" name="Google Shape;593;p50"/>
          <p:cNvCxnSpPr/>
          <p:nvPr/>
        </p:nvCxnSpPr>
        <p:spPr>
          <a:xfrm>
            <a:off x="2133600" y="2667000"/>
            <a:ext cx="228600" cy="381000"/>
          </a:xfrm>
          <a:prstGeom prst="straightConnector1">
            <a:avLst/>
          </a:prstGeom>
          <a:noFill/>
          <a:ln cap="flat" cmpd="sng" w="9525">
            <a:solidFill>
              <a:schemeClr val="hlink"/>
            </a:solidFill>
            <a:prstDash val="solid"/>
            <a:round/>
            <a:headEnd len="med" w="med" type="none"/>
            <a:tailEnd len="lg" w="lg" type="triangle"/>
          </a:ln>
        </p:spPr>
      </p:cxnSp>
      <p:cxnSp>
        <p:nvCxnSpPr>
          <p:cNvPr id="594" name="Google Shape;594;p50"/>
          <p:cNvCxnSpPr/>
          <p:nvPr/>
        </p:nvCxnSpPr>
        <p:spPr>
          <a:xfrm>
            <a:off x="3276600" y="2590800"/>
            <a:ext cx="152400" cy="152400"/>
          </a:xfrm>
          <a:prstGeom prst="straightConnector1">
            <a:avLst/>
          </a:prstGeom>
          <a:noFill/>
          <a:ln cap="flat" cmpd="sng" w="9525">
            <a:solidFill>
              <a:schemeClr val="hlink"/>
            </a:solidFill>
            <a:prstDash val="solid"/>
            <a:round/>
            <a:headEnd len="med" w="med" type="none"/>
            <a:tailEnd len="lg" w="lg" type="triangle"/>
          </a:ln>
        </p:spPr>
      </p:cxnSp>
      <p:cxnSp>
        <p:nvCxnSpPr>
          <p:cNvPr id="595" name="Google Shape;595;p50"/>
          <p:cNvCxnSpPr/>
          <p:nvPr/>
        </p:nvCxnSpPr>
        <p:spPr>
          <a:xfrm flipH="1">
            <a:off x="4648200" y="2286000"/>
            <a:ext cx="304800" cy="838200"/>
          </a:xfrm>
          <a:prstGeom prst="straightConnector1">
            <a:avLst/>
          </a:prstGeom>
          <a:noFill/>
          <a:ln cap="flat" cmpd="sng" w="9525">
            <a:solidFill>
              <a:schemeClr val="hlink"/>
            </a:solidFill>
            <a:prstDash val="solid"/>
            <a:round/>
            <a:headEnd len="med" w="med" type="none"/>
            <a:tailEnd len="lg" w="lg" type="triangle"/>
          </a:ln>
        </p:spPr>
      </p:cxnSp>
      <p:cxnSp>
        <p:nvCxnSpPr>
          <p:cNvPr id="596" name="Google Shape;596;p50"/>
          <p:cNvCxnSpPr/>
          <p:nvPr/>
        </p:nvCxnSpPr>
        <p:spPr>
          <a:xfrm flipH="1">
            <a:off x="5181600" y="2590800"/>
            <a:ext cx="1219200" cy="457200"/>
          </a:xfrm>
          <a:prstGeom prst="straightConnector1">
            <a:avLst/>
          </a:prstGeom>
          <a:noFill/>
          <a:ln cap="flat" cmpd="sng" w="9525">
            <a:solidFill>
              <a:schemeClr val="hlink"/>
            </a:solidFill>
            <a:prstDash val="solid"/>
            <a:round/>
            <a:headEnd len="med" w="med" type="none"/>
            <a:tailEnd len="lg" w="lg" type="triangle"/>
          </a:ln>
        </p:spPr>
      </p:cxnSp>
      <p:cxnSp>
        <p:nvCxnSpPr>
          <p:cNvPr id="597" name="Google Shape;597;p50"/>
          <p:cNvCxnSpPr/>
          <p:nvPr/>
        </p:nvCxnSpPr>
        <p:spPr>
          <a:xfrm>
            <a:off x="152400" y="4953000"/>
            <a:ext cx="8686800" cy="0"/>
          </a:xfrm>
          <a:prstGeom prst="straightConnector1">
            <a:avLst/>
          </a:prstGeom>
          <a:noFill/>
          <a:ln cap="flat" cmpd="sng" w="9525">
            <a:solidFill>
              <a:schemeClr val="hlink"/>
            </a:solidFill>
            <a:prstDash val="solid"/>
            <a:round/>
            <a:headEnd len="med" w="med" type="none"/>
            <a:tailEnd len="med" w="med" type="none"/>
          </a:ln>
        </p:spPr>
      </p:cxnSp>
      <p:sp>
        <p:nvSpPr>
          <p:cNvPr id="598" name="Google Shape;598;p50"/>
          <p:cNvSpPr txBox="1"/>
          <p:nvPr/>
        </p:nvSpPr>
        <p:spPr>
          <a:xfrm>
            <a:off x="288925" y="1447800"/>
            <a:ext cx="597227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2400">
                <a:solidFill>
                  <a:schemeClr val="dk1"/>
                </a:solidFill>
                <a:latin typeface="Tahoma"/>
                <a:ea typeface="Tahoma"/>
                <a:cs typeface="Tahoma"/>
                <a:sym typeface="Tahoma"/>
              </a:rPr>
              <a:t>Decision function is                                    where:</a:t>
            </a:r>
            <a:endParaRPr/>
          </a:p>
        </p:txBody>
      </p:sp>
      <p:sp>
        <p:nvSpPr>
          <p:cNvPr id="599" name="Google Shape;599;p50"/>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600" name="Google Shape;600;p50"/>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5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Results 1</a:t>
            </a:r>
            <a:endParaRPr b="1"/>
          </a:p>
        </p:txBody>
      </p:sp>
      <p:sp>
        <p:nvSpPr>
          <p:cNvPr id="606" name="Google Shape;606;p51"/>
          <p:cNvSpPr txBox="1"/>
          <p:nvPr>
            <p:ph idx="1" type="body"/>
          </p:nvPr>
        </p:nvSpPr>
        <p:spPr>
          <a:xfrm>
            <a:off x="683568" y="16288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640"/>
              <a:buChar char="•"/>
            </a:pPr>
            <a:r>
              <a:rPr lang="en-US" sz="2400"/>
              <a:t>Error rates on the MNIST dataset using raw pixels (left) and pyramid of raw pixels (right)</a:t>
            </a:r>
            <a:endParaRPr/>
          </a:p>
          <a:p>
            <a:pPr indent="-342900" lvl="0" marL="342900" rtl="0" algn="l">
              <a:spcBef>
                <a:spcPts val="480"/>
              </a:spcBef>
              <a:spcAft>
                <a:spcPts val="0"/>
              </a:spcAft>
              <a:buSzPts val="2640"/>
              <a:buChar char="•"/>
            </a:pPr>
            <a:r>
              <a:rPr lang="en-US" sz="2400"/>
              <a:t>Only the first 1000 examples used for training, all 10,000 used for test</a:t>
            </a:r>
            <a:endParaRPr sz="2400"/>
          </a:p>
        </p:txBody>
      </p:sp>
      <p:sp>
        <p:nvSpPr>
          <p:cNvPr id="607" name="Google Shape;607;p51"/>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608" name="Google Shape;608;p51"/>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09" name="Google Shape;609;p51"/>
          <p:cNvPicPr preferRelativeResize="0"/>
          <p:nvPr/>
        </p:nvPicPr>
        <p:blipFill rotWithShape="1">
          <a:blip r:embed="rId3">
            <a:alphaModFix/>
          </a:blip>
          <a:srcRect b="0" l="0" r="0" t="0"/>
          <a:stretch/>
        </p:blipFill>
        <p:spPr>
          <a:xfrm>
            <a:off x="611560" y="4046240"/>
            <a:ext cx="7665486" cy="183103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52"/>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615" name="Google Shape;615;p5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16" name="Google Shape;616;p52"/>
          <p:cNvPicPr preferRelativeResize="0"/>
          <p:nvPr/>
        </p:nvPicPr>
        <p:blipFill rotWithShape="1">
          <a:blip r:embed="rId3">
            <a:alphaModFix/>
          </a:blip>
          <a:srcRect b="0" l="0" r="0" t="0"/>
          <a:stretch/>
        </p:blipFill>
        <p:spPr>
          <a:xfrm>
            <a:off x="20245" y="0"/>
            <a:ext cx="6135931" cy="6248400"/>
          </a:xfrm>
          <a:prstGeom prst="rect">
            <a:avLst/>
          </a:prstGeom>
          <a:noFill/>
          <a:ln>
            <a:noFill/>
          </a:ln>
        </p:spPr>
      </p:pic>
      <p:sp>
        <p:nvSpPr>
          <p:cNvPr id="617" name="Google Shape;617;p52"/>
          <p:cNvSpPr txBox="1"/>
          <p:nvPr/>
        </p:nvSpPr>
        <p:spPr>
          <a:xfrm>
            <a:off x="6553200" y="332656"/>
            <a:ext cx="2289468" cy="58374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2800">
                <a:solidFill>
                  <a:schemeClr val="dk1"/>
                </a:solidFill>
                <a:latin typeface="Tahoma"/>
                <a:ea typeface="Tahoma"/>
                <a:cs typeface="Tahoma"/>
                <a:sym typeface="Tahoma"/>
              </a:rPr>
              <a:t>All the 79 misclassifications using pyramid HOG features with the intersection kernel SVM, on the MNIST dataset. X → Y on the top right corner of each example denotes that X is misclassified as Y. The number in the bottom left corner is the index of the example in the test set.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53"/>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Results 2</a:t>
            </a:r>
            <a:endParaRPr b="1"/>
          </a:p>
        </p:txBody>
      </p:sp>
      <p:sp>
        <p:nvSpPr>
          <p:cNvPr id="623" name="Google Shape;623;p53"/>
          <p:cNvSpPr txBox="1"/>
          <p:nvPr>
            <p:ph idx="1" type="body"/>
          </p:nvPr>
        </p:nvSpPr>
        <p:spPr>
          <a:xfrm>
            <a:off x="683568" y="16288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200"/>
              <a:buChar char="•"/>
            </a:pPr>
            <a:r>
              <a:rPr lang="en-US" sz="2000"/>
              <a:t>Error rates on the MNIST dataset using pyramid of histograms of oriented gradients</a:t>
            </a:r>
            <a:endParaRPr/>
          </a:p>
          <a:p>
            <a:pPr indent="-342900" lvl="0" marL="342900" rtl="0" algn="l">
              <a:spcBef>
                <a:spcPts val="400"/>
              </a:spcBef>
              <a:spcAft>
                <a:spcPts val="0"/>
              </a:spcAft>
              <a:buSzPts val="2200"/>
              <a:buChar char="•"/>
            </a:pPr>
            <a:r>
              <a:rPr lang="en-US" sz="2000"/>
              <a:t>Only the first 1000 examples used for training, all 10,000 used for test</a:t>
            </a:r>
            <a:endParaRPr/>
          </a:p>
          <a:p>
            <a:pPr indent="-342900" lvl="0" marL="342900" rtl="0" algn="l">
              <a:spcBef>
                <a:spcPts val="400"/>
              </a:spcBef>
              <a:spcAft>
                <a:spcPts val="0"/>
              </a:spcAft>
              <a:buSzPts val="2200"/>
              <a:buChar char="•"/>
            </a:pPr>
            <a:r>
              <a:rPr lang="en-US" sz="2000"/>
              <a:t>The orientation could be signed (0</a:t>
            </a:r>
            <a:r>
              <a:rPr baseline="30000" lang="en-US" sz="2000"/>
              <a:t>o</a:t>
            </a:r>
            <a:r>
              <a:rPr lang="en-US" sz="2000"/>
              <a:t> – 360</a:t>
            </a:r>
            <a:r>
              <a:rPr baseline="30000" lang="en-US" sz="2000"/>
              <a:t>o</a:t>
            </a:r>
            <a:r>
              <a:rPr lang="en-US" sz="2000"/>
              <a:t>) or unsigned (0</a:t>
            </a:r>
            <a:r>
              <a:rPr baseline="30000" lang="en-US" sz="2000"/>
              <a:t>o</a:t>
            </a:r>
            <a:r>
              <a:rPr lang="en-US" sz="2000"/>
              <a:t> – 180</a:t>
            </a:r>
            <a:r>
              <a:rPr baseline="30000" lang="en-US" sz="2000"/>
              <a:t>o</a:t>
            </a:r>
            <a:r>
              <a:rPr lang="en-US" sz="2000"/>
              <a:t>). The signed gradient distinguishes between black to white and white to black transitions which might be useful for digits.</a:t>
            </a:r>
            <a:endParaRPr/>
          </a:p>
        </p:txBody>
      </p:sp>
      <p:sp>
        <p:nvSpPr>
          <p:cNvPr id="624" name="Google Shape;624;p53"/>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625" name="Google Shape;625;p53"/>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26" name="Google Shape;626;p53"/>
          <p:cNvPicPr preferRelativeResize="0"/>
          <p:nvPr/>
        </p:nvPicPr>
        <p:blipFill rotWithShape="1">
          <a:blip r:embed="rId3">
            <a:alphaModFix/>
          </a:blip>
          <a:srcRect b="0" l="0" r="0" t="0"/>
          <a:stretch/>
        </p:blipFill>
        <p:spPr>
          <a:xfrm>
            <a:off x="107504" y="4173760"/>
            <a:ext cx="8894792" cy="1919536"/>
          </a:xfrm>
          <a:prstGeom prst="rect">
            <a:avLst/>
          </a:prstGeom>
          <a:noFill/>
          <a:ln>
            <a:noFill/>
          </a:ln>
        </p:spPr>
      </p:pic>
      <p:sp>
        <p:nvSpPr>
          <p:cNvPr id="627" name="Google Shape;627;p53"/>
          <p:cNvSpPr txBox="1"/>
          <p:nvPr/>
        </p:nvSpPr>
        <p:spPr>
          <a:xfrm>
            <a:off x="3264125" y="6224736"/>
            <a:ext cx="266429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Tap → Tap Filter</a:t>
            </a:r>
            <a:endParaRPr/>
          </a:p>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OGF → Oriented Gradient Filter</a:t>
            </a:r>
            <a:endParaRPr b="1" baseline="-25000" sz="1800">
              <a:solidFill>
                <a:schemeClr val="dk1"/>
              </a:solidFill>
              <a:latin typeface="Tahoma"/>
              <a:ea typeface="Tahoma"/>
              <a:cs typeface="Tahoma"/>
              <a:sym typeface="Tahom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5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Results 2</a:t>
            </a:r>
            <a:endParaRPr b="1"/>
          </a:p>
        </p:txBody>
      </p:sp>
      <p:sp>
        <p:nvSpPr>
          <p:cNvPr id="633" name="Google Shape;633;p54"/>
          <p:cNvSpPr txBox="1"/>
          <p:nvPr>
            <p:ph idx="1" type="body"/>
          </p:nvPr>
        </p:nvSpPr>
        <p:spPr>
          <a:xfrm>
            <a:off x="683568" y="16288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200"/>
              <a:buChar char="•"/>
            </a:pPr>
            <a:r>
              <a:rPr lang="en-US" sz="2000"/>
              <a:t>Errors on MNIST (10,000 test examples). </a:t>
            </a:r>
            <a:endParaRPr sz="2000"/>
          </a:p>
          <a:p>
            <a:pPr indent="-342900" lvl="0" marL="342900" rtl="0" algn="l">
              <a:spcBef>
                <a:spcPts val="400"/>
              </a:spcBef>
              <a:spcAft>
                <a:spcPts val="0"/>
              </a:spcAft>
              <a:buSzPts val="2200"/>
              <a:buChar char="•"/>
            </a:pPr>
            <a:r>
              <a:rPr lang="en-US" sz="2000"/>
              <a:t>The best error rate using the intersection kernel SVM is 0.79% using OGF filters. </a:t>
            </a:r>
            <a:endParaRPr sz="2000"/>
          </a:p>
          <a:p>
            <a:pPr indent="-342900" lvl="0" marL="342900" rtl="0" algn="l">
              <a:spcBef>
                <a:spcPts val="400"/>
              </a:spcBef>
              <a:spcAft>
                <a:spcPts val="0"/>
              </a:spcAft>
              <a:buSzPts val="2200"/>
              <a:buChar char="•"/>
            </a:pPr>
            <a:r>
              <a:rPr lang="en-US" sz="2000"/>
              <a:t>Training a polynomial kernel SVM on the same features gives an error rate of 0.56% </a:t>
            </a:r>
            <a:endParaRPr sz="2000"/>
          </a:p>
          <a:p>
            <a:pPr indent="-342900" lvl="0" marL="342900" rtl="0" algn="l">
              <a:spcBef>
                <a:spcPts val="400"/>
              </a:spcBef>
              <a:spcAft>
                <a:spcPts val="0"/>
              </a:spcAft>
              <a:buSzPts val="2200"/>
              <a:buChar char="•"/>
            </a:pPr>
            <a:r>
              <a:rPr lang="en-US" sz="2000"/>
              <a:t>However the polynomial kernel SVM is at least three orders of magnitude slower than the intersection kernel SVM during classification</a:t>
            </a:r>
            <a:endParaRPr sz="2000"/>
          </a:p>
        </p:txBody>
      </p:sp>
      <p:sp>
        <p:nvSpPr>
          <p:cNvPr id="634" name="Google Shape;634;p54"/>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635" name="Google Shape;635;p54"/>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6" name="Google Shape;636;p54"/>
          <p:cNvSpPr txBox="1"/>
          <p:nvPr/>
        </p:nvSpPr>
        <p:spPr>
          <a:xfrm>
            <a:off x="3264125" y="6224736"/>
            <a:ext cx="266429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Tap → Tap Filter</a:t>
            </a:r>
            <a:endParaRPr/>
          </a:p>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OGF → Oriented Gradient Filter</a:t>
            </a:r>
            <a:endParaRPr b="1" baseline="-25000" sz="1800">
              <a:solidFill>
                <a:schemeClr val="dk1"/>
              </a:solidFill>
              <a:latin typeface="Tahoma"/>
              <a:ea typeface="Tahoma"/>
              <a:cs typeface="Tahoma"/>
              <a:sym typeface="Tahoma"/>
            </a:endParaRPr>
          </a:p>
        </p:txBody>
      </p:sp>
      <p:pic>
        <p:nvPicPr>
          <p:cNvPr id="637" name="Google Shape;637;p54"/>
          <p:cNvPicPr preferRelativeResize="0"/>
          <p:nvPr/>
        </p:nvPicPr>
        <p:blipFill rotWithShape="1">
          <a:blip r:embed="rId3">
            <a:alphaModFix/>
          </a:blip>
          <a:srcRect b="0" l="0" r="0" t="0"/>
          <a:stretch/>
        </p:blipFill>
        <p:spPr>
          <a:xfrm>
            <a:off x="467544" y="4437112"/>
            <a:ext cx="8260509" cy="16561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19"/>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Test Canny Edge Detector</a:t>
            </a:r>
            <a:endParaRPr b="1"/>
          </a:p>
        </p:txBody>
      </p:sp>
      <p:sp>
        <p:nvSpPr>
          <p:cNvPr id="264" name="Google Shape;264;p19"/>
          <p:cNvSpPr txBox="1"/>
          <p:nvPr>
            <p:ph idx="1" type="body"/>
          </p:nvPr>
        </p:nvSpPr>
        <p:spPr>
          <a:xfrm>
            <a:off x="838200" y="1905000"/>
            <a:ext cx="7772400" cy="4114800"/>
          </a:xfrm>
          <a:prstGeom prst="rect">
            <a:avLst/>
          </a:prstGeom>
          <a:noFill/>
          <a:ln>
            <a:noFill/>
          </a:ln>
        </p:spPr>
        <p:txBody>
          <a:bodyPr anchorCtr="0" anchor="t" bIns="45700" lIns="91425" spcFirstLastPara="1" rIns="91425" wrap="square" tIns="45700">
            <a:noAutofit/>
          </a:bodyPr>
          <a:lstStyle/>
          <a:p>
            <a:pPr indent="-119379" lvl="0" marL="342900" rtl="0" algn="l">
              <a:spcBef>
                <a:spcPts val="0"/>
              </a:spcBef>
              <a:spcAft>
                <a:spcPts val="0"/>
              </a:spcAft>
              <a:buSzPts val="3520"/>
              <a:buNone/>
            </a:pPr>
            <a:r>
              <a:t/>
            </a:r>
            <a:endParaRPr/>
          </a:p>
        </p:txBody>
      </p:sp>
      <p:sp>
        <p:nvSpPr>
          <p:cNvPr id="265" name="Google Shape;265;p19"/>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266" name="Google Shape;266;p19"/>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7" name="Google Shape;267;p19"/>
          <p:cNvPicPr preferRelativeResize="0"/>
          <p:nvPr/>
        </p:nvPicPr>
        <p:blipFill rotWithShape="1">
          <a:blip r:embed="rId3">
            <a:alphaModFix/>
          </a:blip>
          <a:srcRect b="0" l="0" r="0" t="0"/>
          <a:stretch/>
        </p:blipFill>
        <p:spPr>
          <a:xfrm>
            <a:off x="1500750" y="1556792"/>
            <a:ext cx="6142501" cy="4794359"/>
          </a:xfrm>
          <a:prstGeom prst="rect">
            <a:avLst/>
          </a:prstGeom>
          <a:noFill/>
          <a:ln>
            <a:noFill/>
          </a:ln>
        </p:spPr>
      </p:pic>
      <p:sp>
        <p:nvSpPr>
          <p:cNvPr id="268" name="Google Shape;268;p19"/>
          <p:cNvSpPr txBox="1"/>
          <p:nvPr/>
        </p:nvSpPr>
        <p:spPr>
          <a:xfrm>
            <a:off x="2051720" y="6309320"/>
            <a:ext cx="5040560" cy="461665"/>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b="1" baseline="-25000" i="0" lang="en-US" sz="1800" u="none" cap="none" strike="noStrike">
                <a:solidFill>
                  <a:schemeClr val="dk1"/>
                </a:solidFill>
                <a:latin typeface="Tahoma"/>
                <a:ea typeface="Tahoma"/>
                <a:cs typeface="Tahoma"/>
                <a:sym typeface="Tahoma"/>
              </a:rPr>
              <a:t>Source: </a:t>
            </a:r>
            <a:r>
              <a:rPr b="0" baseline="-25000" i="0" lang="en-US" sz="1800" u="sng" cap="none" strike="noStrike">
                <a:solidFill>
                  <a:schemeClr val="hlink"/>
                </a:solidFill>
                <a:latin typeface="Tahoma"/>
                <a:ea typeface="Tahoma"/>
                <a:cs typeface="Tahoma"/>
                <a:sym typeface="Tahoma"/>
                <a:hlinkClick r:id="rId4"/>
              </a:rPr>
              <a:t>http://www.cs.utoronto.ca/~fidler/slides/CSC420/lecture5.pdf</a:t>
            </a:r>
            <a:r>
              <a:rPr b="0" baseline="-25000" i="0" lang="en-US" sz="1800" u="none" cap="none" strike="noStrike">
                <a:solidFill>
                  <a:schemeClr val="dk1"/>
                </a:solidFill>
                <a:latin typeface="Tahoma"/>
                <a:ea typeface="Tahoma"/>
                <a:cs typeface="Tahoma"/>
                <a:sym typeface="Tahoma"/>
              </a:rPr>
              <a:t> </a:t>
            </a:r>
            <a:endParaRPr/>
          </a:p>
          <a:p>
            <a:pPr indent="0" lvl="0" marL="0" marR="0" rtl="0" algn="l">
              <a:spcBef>
                <a:spcPts val="0"/>
              </a:spcBef>
              <a:spcAft>
                <a:spcPts val="0"/>
              </a:spcAft>
              <a:buNone/>
            </a:pPr>
            <a:r>
              <a:t/>
            </a:r>
            <a:endParaRPr b="0" baseline="-25000" sz="1800">
              <a:solidFill>
                <a:schemeClr val="dk1"/>
              </a:solidFill>
              <a:latin typeface="Tahoma"/>
              <a:ea typeface="Tahoma"/>
              <a:cs typeface="Tahoma"/>
              <a:sym typeface="Tahom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55"/>
          <p:cNvSpPr txBox="1"/>
          <p:nvPr>
            <p:ph type="title"/>
          </p:nvPr>
        </p:nvSpPr>
        <p:spPr>
          <a:xfrm>
            <a:off x="609600" y="304800"/>
            <a:ext cx="360236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Comparison of Kernels</a:t>
            </a:r>
            <a:endParaRPr b="1"/>
          </a:p>
        </p:txBody>
      </p:sp>
      <p:sp>
        <p:nvSpPr>
          <p:cNvPr id="643" name="Google Shape;643;p55"/>
          <p:cNvSpPr txBox="1"/>
          <p:nvPr>
            <p:ph idx="1" type="body"/>
          </p:nvPr>
        </p:nvSpPr>
        <p:spPr>
          <a:xfrm>
            <a:off x="251520" y="1546448"/>
            <a:ext cx="396044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200"/>
              <a:buChar char="•"/>
            </a:pPr>
            <a:r>
              <a:rPr lang="en-US" sz="2000"/>
              <a:t>For various training sizes using pyramid features </a:t>
            </a:r>
            <a:endParaRPr sz="2000"/>
          </a:p>
          <a:p>
            <a:pPr indent="-342900" lvl="0" marL="342900" rtl="0" algn="l">
              <a:spcBef>
                <a:spcPts val="400"/>
              </a:spcBef>
              <a:spcAft>
                <a:spcPts val="0"/>
              </a:spcAft>
              <a:buSzPts val="2200"/>
              <a:buChar char="•"/>
            </a:pPr>
            <a:r>
              <a:rPr lang="en-US" sz="2000"/>
              <a:t>With gradient features the error rates are 0.79% using intersection kernel and 1.44% using linear kernel SVM. </a:t>
            </a:r>
            <a:endParaRPr sz="2000"/>
          </a:p>
          <a:p>
            <a:pPr indent="-342900" lvl="0" marL="342900" rtl="0" algn="l">
              <a:spcBef>
                <a:spcPts val="400"/>
              </a:spcBef>
              <a:spcAft>
                <a:spcPts val="0"/>
              </a:spcAft>
              <a:buSzPts val="2200"/>
              <a:buChar char="•"/>
            </a:pPr>
            <a:r>
              <a:rPr lang="en-US" sz="2000"/>
              <a:t>With raw pixel the error rates are 1.41% using rbf and 1.34% using the polynomial kernels. </a:t>
            </a:r>
            <a:endParaRPr sz="2000"/>
          </a:p>
          <a:p>
            <a:pPr indent="-342900" lvl="0" marL="342900" rtl="0" algn="l">
              <a:spcBef>
                <a:spcPts val="400"/>
              </a:spcBef>
              <a:spcAft>
                <a:spcPts val="0"/>
              </a:spcAft>
              <a:buSzPts val="2200"/>
              <a:buChar char="•"/>
            </a:pPr>
            <a:r>
              <a:rPr lang="en-US" sz="2000"/>
              <a:t>The gradient features perform better using the linear and intersection kernels compared to rbf and polynomial kernels significantly when the number of training data is small</a:t>
            </a:r>
            <a:endParaRPr sz="2000"/>
          </a:p>
        </p:txBody>
      </p:sp>
      <p:sp>
        <p:nvSpPr>
          <p:cNvPr id="644" name="Google Shape;644;p55"/>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45" name="Google Shape;645;p55"/>
          <p:cNvPicPr preferRelativeResize="0"/>
          <p:nvPr/>
        </p:nvPicPr>
        <p:blipFill rotWithShape="1">
          <a:blip r:embed="rId3">
            <a:alphaModFix/>
          </a:blip>
          <a:srcRect b="0" l="0" r="0" t="0"/>
          <a:stretch/>
        </p:blipFill>
        <p:spPr>
          <a:xfrm>
            <a:off x="4067944" y="78583"/>
            <a:ext cx="5009627" cy="4185365"/>
          </a:xfrm>
          <a:prstGeom prst="rect">
            <a:avLst/>
          </a:prstGeom>
          <a:noFill/>
          <a:ln>
            <a:noFill/>
          </a:ln>
        </p:spPr>
      </p:pic>
      <p:sp>
        <p:nvSpPr>
          <p:cNvPr id="646" name="Google Shape;646;p55"/>
          <p:cNvSpPr txBox="1"/>
          <p:nvPr/>
        </p:nvSpPr>
        <p:spPr>
          <a:xfrm>
            <a:off x="3995936" y="4293096"/>
            <a:ext cx="4824536" cy="4114800"/>
          </a:xfrm>
          <a:prstGeom prst="rect">
            <a:avLst/>
          </a:prstGeom>
          <a:noFill/>
          <a:ln>
            <a:noFill/>
          </a:ln>
        </p:spPr>
        <p:txBody>
          <a:bodyPr anchorCtr="0" anchor="t" bIns="45700" lIns="91425" spcFirstLastPara="1" rIns="91425" wrap="square" tIns="45700">
            <a:noAutofit/>
          </a:bodyPr>
          <a:lstStyle/>
          <a:p>
            <a:pPr indent="0" lvl="1" marL="400050" marR="0" rtl="0" algn="l">
              <a:spcBef>
                <a:spcPts val="0"/>
              </a:spcBef>
              <a:spcAft>
                <a:spcPts val="0"/>
              </a:spcAft>
              <a:buClr>
                <a:schemeClr val="dk1"/>
              </a:buClr>
              <a:buSzPts val="1200"/>
              <a:buFont typeface="Noto Sans Symbols"/>
              <a:buNone/>
            </a:pPr>
            <a:r>
              <a:rPr b="0" i="0" lang="en-US" sz="2000" u="none" cap="none" strike="noStrike">
                <a:solidFill>
                  <a:schemeClr val="dk1"/>
                </a:solidFill>
                <a:latin typeface="Tahoma"/>
                <a:ea typeface="Tahoma"/>
                <a:cs typeface="Tahoma"/>
                <a:sym typeface="Tahoma"/>
              </a:rPr>
              <a:t>suggesting that the gradient features capture the invariances in the digits quite well. </a:t>
            </a:r>
            <a:endParaRPr/>
          </a:p>
          <a:p>
            <a:pPr indent="-342900" lvl="0" marL="342900" marR="0" rtl="0" algn="l">
              <a:spcBef>
                <a:spcPts val="400"/>
              </a:spcBef>
              <a:spcAft>
                <a:spcPts val="0"/>
              </a:spcAft>
              <a:buClr>
                <a:schemeClr val="hlink"/>
              </a:buClr>
              <a:buSzPts val="2200"/>
              <a:buFont typeface="Noto Sans Symbols"/>
              <a:buChar char="•"/>
            </a:pPr>
            <a:r>
              <a:rPr b="0" lang="en-US" sz="2000">
                <a:solidFill>
                  <a:schemeClr val="dk1"/>
                </a:solidFill>
                <a:latin typeface="Tahoma"/>
                <a:ea typeface="Tahoma"/>
                <a:cs typeface="Tahoma"/>
                <a:sym typeface="Tahoma"/>
              </a:rPr>
              <a:t>We did not train the polynomial and rbf kernel SVMs on the gradient features as both the training and test time were very high.</a:t>
            </a:r>
            <a:endParaRPr b="0" sz="2000">
              <a:solidFill>
                <a:schemeClr val="dk1"/>
              </a:solidFill>
              <a:latin typeface="Tahoma"/>
              <a:ea typeface="Tahoma"/>
              <a:cs typeface="Tahoma"/>
              <a:sym typeface="Tahoma"/>
            </a:endParaRPr>
          </a:p>
        </p:txBody>
      </p:sp>
      <p:sp>
        <p:nvSpPr>
          <p:cNvPr id="647" name="Google Shape;647;p55"/>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56"/>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Complexity Considerations</a:t>
            </a:r>
            <a:endParaRPr b="1"/>
          </a:p>
        </p:txBody>
      </p:sp>
      <p:sp>
        <p:nvSpPr>
          <p:cNvPr id="653" name="Google Shape;653;p56"/>
          <p:cNvSpPr txBox="1"/>
          <p:nvPr>
            <p:ph idx="1" type="body"/>
          </p:nvPr>
        </p:nvSpPr>
        <p:spPr>
          <a:xfrm>
            <a:off x="609600" y="1905000"/>
            <a:ext cx="80010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3256"/>
              <a:buChar char="•"/>
            </a:pPr>
            <a:r>
              <a:rPr lang="en-US" sz="2960"/>
              <a:t> Linear kernels are the fastest</a:t>
            </a:r>
            <a:endParaRPr/>
          </a:p>
          <a:p>
            <a:pPr indent="-342900" lvl="0" marL="342900" rtl="0" algn="l">
              <a:lnSpc>
                <a:spcPct val="80000"/>
              </a:lnSpc>
              <a:spcBef>
                <a:spcPts val="592"/>
              </a:spcBef>
              <a:spcAft>
                <a:spcPts val="0"/>
              </a:spcAft>
              <a:buSzPts val="3256"/>
              <a:buChar char="•"/>
            </a:pPr>
            <a:r>
              <a:rPr lang="en-US" sz="2960"/>
              <a:t> Intersection kernels are nearly as fast, using the “Fast Intersection Kernel”  (Maji, Berg &amp; Malik, 2008)</a:t>
            </a:r>
            <a:endParaRPr/>
          </a:p>
          <a:p>
            <a:pPr indent="-342900" lvl="0" marL="342900" rtl="0" algn="l">
              <a:lnSpc>
                <a:spcPct val="80000"/>
              </a:lnSpc>
              <a:spcBef>
                <a:spcPts val="592"/>
              </a:spcBef>
              <a:spcAft>
                <a:spcPts val="0"/>
              </a:spcAft>
              <a:buSzPts val="3256"/>
              <a:buChar char="•"/>
            </a:pPr>
            <a:r>
              <a:rPr lang="en-US" sz="2960"/>
              <a:t> Non-linear kernels such as the polynomial kernel or Gaussian radial basis functions are the slowest, because of the need to evaluate kernel products with each support vector. There could be thousands of support vectors!</a:t>
            </a:r>
            <a:endParaRPr sz="2960"/>
          </a:p>
        </p:txBody>
      </p:sp>
      <p:sp>
        <p:nvSpPr>
          <p:cNvPr id="654" name="Google Shape;654;p56"/>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655" name="Google Shape;655;p56"/>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20"/>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Test Canny Edge Detector</a:t>
            </a:r>
            <a:endParaRPr b="1"/>
          </a:p>
        </p:txBody>
      </p:sp>
      <p:sp>
        <p:nvSpPr>
          <p:cNvPr id="274" name="Google Shape;274;p20"/>
          <p:cNvSpPr txBox="1"/>
          <p:nvPr>
            <p:ph idx="1" type="body"/>
          </p:nvPr>
        </p:nvSpPr>
        <p:spPr>
          <a:xfrm>
            <a:off x="838200" y="1905000"/>
            <a:ext cx="7772400" cy="4114800"/>
          </a:xfrm>
          <a:prstGeom prst="rect">
            <a:avLst/>
          </a:prstGeom>
          <a:noFill/>
          <a:ln>
            <a:noFill/>
          </a:ln>
        </p:spPr>
        <p:txBody>
          <a:bodyPr anchorCtr="0" anchor="t" bIns="45700" lIns="91425" spcFirstLastPara="1" rIns="91425" wrap="square" tIns="45700">
            <a:noAutofit/>
          </a:bodyPr>
          <a:lstStyle/>
          <a:p>
            <a:pPr indent="-119379" lvl="0" marL="342900" rtl="0" algn="l">
              <a:spcBef>
                <a:spcPts val="0"/>
              </a:spcBef>
              <a:spcAft>
                <a:spcPts val="0"/>
              </a:spcAft>
              <a:buSzPts val="3520"/>
              <a:buNone/>
            </a:pPr>
            <a:r>
              <a:t/>
            </a:r>
            <a:endParaRPr/>
          </a:p>
        </p:txBody>
      </p:sp>
      <p:sp>
        <p:nvSpPr>
          <p:cNvPr id="275" name="Google Shape;275;p20"/>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276" name="Google Shape;276;p20"/>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7" name="Google Shape;277;p20"/>
          <p:cNvPicPr preferRelativeResize="0"/>
          <p:nvPr/>
        </p:nvPicPr>
        <p:blipFill rotWithShape="1">
          <a:blip r:embed="rId3">
            <a:alphaModFix/>
          </a:blip>
          <a:srcRect b="0" l="0" r="0" t="0"/>
          <a:stretch/>
        </p:blipFill>
        <p:spPr>
          <a:xfrm>
            <a:off x="107504" y="1460376"/>
            <a:ext cx="8820703" cy="3408784"/>
          </a:xfrm>
          <a:prstGeom prst="rect">
            <a:avLst/>
          </a:prstGeom>
          <a:noFill/>
          <a:ln>
            <a:noFill/>
          </a:ln>
        </p:spPr>
      </p:pic>
      <p:sp>
        <p:nvSpPr>
          <p:cNvPr id="278" name="Google Shape;278;p20"/>
          <p:cNvSpPr txBox="1"/>
          <p:nvPr/>
        </p:nvSpPr>
        <p:spPr>
          <a:xfrm>
            <a:off x="1547664" y="4869160"/>
            <a:ext cx="151216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Gradients + NMS</a:t>
            </a:r>
            <a:endParaRPr b="1" baseline="-25000" sz="1800">
              <a:solidFill>
                <a:schemeClr val="dk1"/>
              </a:solidFill>
              <a:latin typeface="Tahoma"/>
              <a:ea typeface="Tahoma"/>
              <a:cs typeface="Tahoma"/>
              <a:sym typeface="Tahoma"/>
            </a:endParaRPr>
          </a:p>
        </p:txBody>
      </p:sp>
      <p:sp>
        <p:nvSpPr>
          <p:cNvPr id="279" name="Google Shape;279;p20"/>
          <p:cNvSpPr txBox="1"/>
          <p:nvPr/>
        </p:nvSpPr>
        <p:spPr>
          <a:xfrm>
            <a:off x="5940152" y="4869160"/>
            <a:ext cx="151216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Canny’s Edges</a:t>
            </a:r>
            <a:endParaRPr b="1" baseline="-25000" sz="1800">
              <a:solidFill>
                <a:schemeClr val="dk1"/>
              </a:solidFill>
              <a:latin typeface="Tahoma"/>
              <a:ea typeface="Tahoma"/>
              <a:cs typeface="Tahoma"/>
              <a:sym typeface="Tahoma"/>
            </a:endParaRPr>
          </a:p>
        </p:txBody>
      </p:sp>
      <p:sp>
        <p:nvSpPr>
          <p:cNvPr id="280" name="Google Shape;280;p20"/>
          <p:cNvSpPr txBox="1"/>
          <p:nvPr/>
        </p:nvSpPr>
        <p:spPr>
          <a:xfrm>
            <a:off x="2051720" y="6309320"/>
            <a:ext cx="5040560" cy="461665"/>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b="1" baseline="-25000" i="0" lang="en-US" sz="1800" u="none" cap="none" strike="noStrike">
                <a:solidFill>
                  <a:schemeClr val="dk1"/>
                </a:solidFill>
                <a:latin typeface="Tahoma"/>
                <a:ea typeface="Tahoma"/>
                <a:cs typeface="Tahoma"/>
                <a:sym typeface="Tahoma"/>
              </a:rPr>
              <a:t>Source: </a:t>
            </a:r>
            <a:r>
              <a:rPr b="0" baseline="-25000" i="0" lang="en-US" sz="1800" u="sng" cap="none" strike="noStrike">
                <a:solidFill>
                  <a:schemeClr val="hlink"/>
                </a:solidFill>
                <a:latin typeface="Tahoma"/>
                <a:ea typeface="Tahoma"/>
                <a:cs typeface="Tahoma"/>
                <a:sym typeface="Tahoma"/>
                <a:hlinkClick r:id="rId4"/>
              </a:rPr>
              <a:t>http://www.cs.utoronto.ca/~fidler/slides/CSC420/lecture5.pdf</a:t>
            </a:r>
            <a:r>
              <a:rPr b="0" baseline="-25000" i="0" lang="en-US" sz="1800" u="none" cap="none" strike="noStrike">
                <a:solidFill>
                  <a:schemeClr val="dk1"/>
                </a:solidFill>
                <a:latin typeface="Tahoma"/>
                <a:ea typeface="Tahoma"/>
                <a:cs typeface="Tahoma"/>
                <a:sym typeface="Tahoma"/>
              </a:rPr>
              <a:t> </a:t>
            </a:r>
            <a:endParaRPr/>
          </a:p>
          <a:p>
            <a:pPr indent="0" lvl="0" marL="0" marR="0" rtl="0" algn="l">
              <a:spcBef>
                <a:spcPts val="0"/>
              </a:spcBef>
              <a:spcAft>
                <a:spcPts val="0"/>
              </a:spcAft>
              <a:buNone/>
            </a:pPr>
            <a:r>
              <a:t/>
            </a:r>
            <a:endParaRPr b="0" baseline="-25000" sz="1800">
              <a:solidFill>
                <a:schemeClr val="dk1"/>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21"/>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Test Canny Edge Detector</a:t>
            </a:r>
            <a:endParaRPr b="1"/>
          </a:p>
        </p:txBody>
      </p:sp>
      <p:sp>
        <p:nvSpPr>
          <p:cNvPr id="286" name="Google Shape;286;p21"/>
          <p:cNvSpPr txBox="1"/>
          <p:nvPr>
            <p:ph idx="1" type="body"/>
          </p:nvPr>
        </p:nvSpPr>
        <p:spPr>
          <a:xfrm>
            <a:off x="838200" y="1905000"/>
            <a:ext cx="7772400" cy="4114800"/>
          </a:xfrm>
          <a:prstGeom prst="rect">
            <a:avLst/>
          </a:prstGeom>
          <a:noFill/>
          <a:ln>
            <a:noFill/>
          </a:ln>
        </p:spPr>
        <p:txBody>
          <a:bodyPr anchorCtr="0" anchor="t" bIns="45700" lIns="91425" spcFirstLastPara="1" rIns="91425" wrap="square" tIns="45700">
            <a:noAutofit/>
          </a:bodyPr>
          <a:lstStyle/>
          <a:p>
            <a:pPr indent="-119379" lvl="0" marL="342900" rtl="0" algn="l">
              <a:spcBef>
                <a:spcPts val="0"/>
              </a:spcBef>
              <a:spcAft>
                <a:spcPts val="0"/>
              </a:spcAft>
              <a:buSzPts val="3520"/>
              <a:buNone/>
            </a:pPr>
            <a:r>
              <a:t/>
            </a:r>
            <a:endParaRPr/>
          </a:p>
        </p:txBody>
      </p:sp>
      <p:sp>
        <p:nvSpPr>
          <p:cNvPr id="287" name="Google Shape;287;p21"/>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288" name="Google Shape;288;p21"/>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9" name="Google Shape;289;p21"/>
          <p:cNvSpPr txBox="1"/>
          <p:nvPr/>
        </p:nvSpPr>
        <p:spPr>
          <a:xfrm>
            <a:off x="1547664" y="4869160"/>
            <a:ext cx="151216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Gradients + NMS</a:t>
            </a:r>
            <a:endParaRPr b="1" baseline="-25000" sz="1800">
              <a:solidFill>
                <a:schemeClr val="dk1"/>
              </a:solidFill>
              <a:latin typeface="Tahoma"/>
              <a:ea typeface="Tahoma"/>
              <a:cs typeface="Tahoma"/>
              <a:sym typeface="Tahoma"/>
            </a:endParaRPr>
          </a:p>
        </p:txBody>
      </p:sp>
      <p:sp>
        <p:nvSpPr>
          <p:cNvPr id="290" name="Google Shape;290;p21"/>
          <p:cNvSpPr txBox="1"/>
          <p:nvPr/>
        </p:nvSpPr>
        <p:spPr>
          <a:xfrm>
            <a:off x="5940152" y="4869160"/>
            <a:ext cx="151216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1800">
                <a:solidFill>
                  <a:schemeClr val="dk1"/>
                </a:solidFill>
                <a:latin typeface="Tahoma"/>
                <a:ea typeface="Tahoma"/>
                <a:cs typeface="Tahoma"/>
                <a:sym typeface="Tahoma"/>
              </a:rPr>
              <a:t>Canny’s Edges</a:t>
            </a:r>
            <a:endParaRPr b="1" baseline="-25000" sz="1800">
              <a:solidFill>
                <a:schemeClr val="dk1"/>
              </a:solidFill>
              <a:latin typeface="Tahoma"/>
              <a:ea typeface="Tahoma"/>
              <a:cs typeface="Tahoma"/>
              <a:sym typeface="Tahoma"/>
            </a:endParaRPr>
          </a:p>
        </p:txBody>
      </p:sp>
      <p:pic>
        <p:nvPicPr>
          <p:cNvPr id="291" name="Google Shape;291;p21"/>
          <p:cNvPicPr preferRelativeResize="0"/>
          <p:nvPr/>
        </p:nvPicPr>
        <p:blipFill rotWithShape="1">
          <a:blip r:embed="rId3">
            <a:alphaModFix/>
          </a:blip>
          <a:srcRect b="0" l="0" r="0" t="0"/>
          <a:stretch/>
        </p:blipFill>
        <p:spPr>
          <a:xfrm>
            <a:off x="5436096" y="5313395"/>
            <a:ext cx="3405600" cy="1067933"/>
          </a:xfrm>
          <a:prstGeom prst="rect">
            <a:avLst/>
          </a:prstGeom>
          <a:noFill/>
          <a:ln>
            <a:noFill/>
          </a:ln>
        </p:spPr>
      </p:pic>
      <p:sp>
        <p:nvSpPr>
          <p:cNvPr id="292" name="Google Shape;292;p21"/>
          <p:cNvSpPr txBox="1"/>
          <p:nvPr/>
        </p:nvSpPr>
        <p:spPr>
          <a:xfrm>
            <a:off x="520593" y="5436513"/>
            <a:ext cx="4411447" cy="584775"/>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400"/>
              <a:buFont typeface="Arial"/>
              <a:buChar char="•"/>
            </a:pPr>
            <a:r>
              <a:rPr b="1" baseline="-25000" lang="en-US" sz="2400">
                <a:solidFill>
                  <a:schemeClr val="dk1"/>
                </a:solidFill>
                <a:latin typeface="Tahoma"/>
                <a:ea typeface="Tahoma"/>
                <a:cs typeface="Tahoma"/>
                <a:sym typeface="Tahoma"/>
              </a:rPr>
              <a:t>Lots of “distractor” and missing edges </a:t>
            </a:r>
            <a:endParaRPr b="1" baseline="-25000" sz="24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2400"/>
              <a:buFont typeface="Arial"/>
              <a:buChar char="•"/>
            </a:pPr>
            <a:r>
              <a:rPr b="1" baseline="-25000" lang="en-US" sz="2400">
                <a:solidFill>
                  <a:schemeClr val="dk1"/>
                </a:solidFill>
                <a:latin typeface="Tahoma"/>
                <a:ea typeface="Tahoma"/>
                <a:cs typeface="Tahoma"/>
                <a:sym typeface="Tahoma"/>
              </a:rPr>
              <a:t>Can we do better?</a:t>
            </a:r>
            <a:endParaRPr/>
          </a:p>
        </p:txBody>
      </p:sp>
      <p:pic>
        <p:nvPicPr>
          <p:cNvPr id="293" name="Google Shape;293;p21"/>
          <p:cNvPicPr preferRelativeResize="0"/>
          <p:nvPr/>
        </p:nvPicPr>
        <p:blipFill rotWithShape="1">
          <a:blip r:embed="rId4">
            <a:alphaModFix/>
          </a:blip>
          <a:srcRect b="0" l="0" r="0" t="0"/>
          <a:stretch/>
        </p:blipFill>
        <p:spPr>
          <a:xfrm>
            <a:off x="179512" y="1523803"/>
            <a:ext cx="8718483" cy="3332391"/>
          </a:xfrm>
          <a:prstGeom prst="rect">
            <a:avLst/>
          </a:prstGeom>
          <a:noFill/>
          <a:ln>
            <a:noFill/>
          </a:ln>
        </p:spPr>
      </p:pic>
      <p:sp>
        <p:nvSpPr>
          <p:cNvPr id="294" name="Google Shape;294;p21"/>
          <p:cNvSpPr txBox="1"/>
          <p:nvPr/>
        </p:nvSpPr>
        <p:spPr>
          <a:xfrm>
            <a:off x="2051720" y="6351711"/>
            <a:ext cx="5040560" cy="461665"/>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b="1" baseline="-25000" i="0" lang="en-US" sz="1800" u="none" cap="none" strike="noStrike">
                <a:solidFill>
                  <a:schemeClr val="dk1"/>
                </a:solidFill>
                <a:latin typeface="Tahoma"/>
                <a:ea typeface="Tahoma"/>
                <a:cs typeface="Tahoma"/>
                <a:sym typeface="Tahoma"/>
              </a:rPr>
              <a:t>Source: </a:t>
            </a:r>
            <a:r>
              <a:rPr b="0" baseline="-25000" i="0" lang="en-US" sz="1800" u="sng" cap="none" strike="noStrike">
                <a:solidFill>
                  <a:schemeClr val="hlink"/>
                </a:solidFill>
                <a:latin typeface="Tahoma"/>
                <a:ea typeface="Tahoma"/>
                <a:cs typeface="Tahoma"/>
                <a:sym typeface="Tahoma"/>
                <a:hlinkClick r:id="rId5"/>
              </a:rPr>
              <a:t>http://www.cs.utoronto.ca/~fidler/slides/CSC420/lecture5.pdf</a:t>
            </a:r>
            <a:r>
              <a:rPr b="0" baseline="-25000" i="0" lang="en-US" sz="1800" u="none" cap="none" strike="noStrike">
                <a:solidFill>
                  <a:schemeClr val="dk1"/>
                </a:solidFill>
                <a:latin typeface="Tahoma"/>
                <a:ea typeface="Tahoma"/>
                <a:cs typeface="Tahoma"/>
                <a:sym typeface="Tahoma"/>
              </a:rPr>
              <a:t> </a:t>
            </a:r>
            <a:endParaRPr/>
          </a:p>
          <a:p>
            <a:pPr indent="0" lvl="0" marL="0" marR="0" rtl="0" algn="l">
              <a:spcBef>
                <a:spcPts val="0"/>
              </a:spcBef>
              <a:spcAft>
                <a:spcPts val="0"/>
              </a:spcAft>
              <a:buNone/>
            </a:pPr>
            <a:r>
              <a:t/>
            </a:r>
            <a:endParaRPr b="0" baseline="-25000" sz="1800">
              <a:solidFill>
                <a:schemeClr val="dk1"/>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22"/>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Edge Annotation</a:t>
            </a:r>
            <a:endParaRPr b="1"/>
          </a:p>
        </p:txBody>
      </p:sp>
      <p:sp>
        <p:nvSpPr>
          <p:cNvPr id="300" name="Google Shape;300;p22"/>
          <p:cNvSpPr txBox="1"/>
          <p:nvPr>
            <p:ph idx="1" type="body"/>
          </p:nvPr>
        </p:nvSpPr>
        <p:spPr>
          <a:xfrm>
            <a:off x="838200" y="1905000"/>
            <a:ext cx="7772400" cy="4114800"/>
          </a:xfrm>
          <a:prstGeom prst="rect">
            <a:avLst/>
          </a:prstGeom>
          <a:noFill/>
          <a:ln>
            <a:noFill/>
          </a:ln>
        </p:spPr>
        <p:txBody>
          <a:bodyPr anchorCtr="0" anchor="t" bIns="45700" lIns="91425" spcFirstLastPara="1" rIns="91425" wrap="square" tIns="45700">
            <a:noAutofit/>
          </a:bodyPr>
          <a:lstStyle/>
          <a:p>
            <a:pPr indent="-119379" lvl="0" marL="342900" rtl="0" algn="l">
              <a:spcBef>
                <a:spcPts val="0"/>
              </a:spcBef>
              <a:spcAft>
                <a:spcPts val="0"/>
              </a:spcAft>
              <a:buSzPts val="3520"/>
              <a:buNone/>
            </a:pPr>
            <a:r>
              <a:t/>
            </a:r>
            <a:endParaRPr/>
          </a:p>
        </p:txBody>
      </p:sp>
      <p:sp>
        <p:nvSpPr>
          <p:cNvPr id="301" name="Google Shape;301;p22"/>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302" name="Google Shape;302;p22"/>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3" name="Google Shape;303;p22"/>
          <p:cNvSpPr txBox="1"/>
          <p:nvPr/>
        </p:nvSpPr>
        <p:spPr>
          <a:xfrm>
            <a:off x="520593" y="5436513"/>
            <a:ext cx="8090007"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baseline="-25000" lang="en-US" sz="2400">
                <a:solidFill>
                  <a:schemeClr val="dk1"/>
                </a:solidFill>
                <a:latin typeface="Tahoma"/>
                <a:ea typeface="Tahoma"/>
                <a:cs typeface="Tahoma"/>
                <a:sym typeface="Tahoma"/>
              </a:rPr>
              <a:t>The Berkeley Segmentation Dataset and Benchmark </a:t>
            </a:r>
            <a:r>
              <a:rPr b="0" baseline="-25000" lang="en-US" sz="2400">
                <a:solidFill>
                  <a:schemeClr val="dk1"/>
                </a:solidFill>
                <a:latin typeface="Tahoma"/>
                <a:ea typeface="Tahoma"/>
                <a:cs typeface="Tahoma"/>
                <a:sym typeface="Tahoma"/>
              </a:rPr>
              <a:t>by D. Martin and C. Fowlkes and D. Tal and J. Malik</a:t>
            </a:r>
            <a:endParaRPr/>
          </a:p>
        </p:txBody>
      </p:sp>
      <p:pic>
        <p:nvPicPr>
          <p:cNvPr id="304" name="Google Shape;304;p22"/>
          <p:cNvPicPr preferRelativeResize="0"/>
          <p:nvPr/>
        </p:nvPicPr>
        <p:blipFill rotWithShape="1">
          <a:blip r:embed="rId3">
            <a:alphaModFix/>
          </a:blip>
          <a:srcRect b="0" l="0" r="0" t="0"/>
          <a:stretch/>
        </p:blipFill>
        <p:spPr>
          <a:xfrm>
            <a:off x="410686" y="1484784"/>
            <a:ext cx="8409786" cy="3819872"/>
          </a:xfrm>
          <a:prstGeom prst="rect">
            <a:avLst/>
          </a:prstGeom>
          <a:noFill/>
          <a:ln>
            <a:noFill/>
          </a:ln>
        </p:spPr>
      </p:pic>
      <p:sp>
        <p:nvSpPr>
          <p:cNvPr id="305" name="Google Shape;305;p22"/>
          <p:cNvSpPr txBox="1"/>
          <p:nvPr/>
        </p:nvSpPr>
        <p:spPr>
          <a:xfrm>
            <a:off x="2051720" y="6309320"/>
            <a:ext cx="5040560" cy="461665"/>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b="1" baseline="-25000" i="0" lang="en-US" sz="1800" u="none" cap="none" strike="noStrike">
                <a:solidFill>
                  <a:schemeClr val="dk1"/>
                </a:solidFill>
                <a:latin typeface="Tahoma"/>
                <a:ea typeface="Tahoma"/>
                <a:cs typeface="Tahoma"/>
                <a:sym typeface="Tahoma"/>
              </a:rPr>
              <a:t>Source: </a:t>
            </a:r>
            <a:r>
              <a:rPr b="0" baseline="-25000" i="0" lang="en-US" sz="1800" u="sng" cap="none" strike="noStrike">
                <a:solidFill>
                  <a:schemeClr val="hlink"/>
                </a:solidFill>
                <a:latin typeface="Tahoma"/>
                <a:ea typeface="Tahoma"/>
                <a:cs typeface="Tahoma"/>
                <a:sym typeface="Tahoma"/>
                <a:hlinkClick r:id="rId4"/>
              </a:rPr>
              <a:t>http://www.cs.utoronto.ca/~fidler/slides/CSC420/lecture5.pdf</a:t>
            </a:r>
            <a:r>
              <a:rPr b="0" baseline="-25000" i="0" lang="en-US" sz="1800" u="none" cap="none" strike="noStrike">
                <a:solidFill>
                  <a:schemeClr val="dk1"/>
                </a:solidFill>
                <a:latin typeface="Tahoma"/>
                <a:ea typeface="Tahoma"/>
                <a:cs typeface="Tahoma"/>
                <a:sym typeface="Tahoma"/>
              </a:rPr>
              <a:t> </a:t>
            </a:r>
            <a:endParaRPr/>
          </a:p>
          <a:p>
            <a:pPr indent="0" lvl="0" marL="0" marR="0" rtl="0" algn="l">
              <a:spcBef>
                <a:spcPts val="0"/>
              </a:spcBef>
              <a:spcAft>
                <a:spcPts val="0"/>
              </a:spcAft>
              <a:buNone/>
            </a:pPr>
            <a:r>
              <a:t/>
            </a:r>
            <a:endParaRPr b="0" baseline="-25000" sz="1800">
              <a:solidFill>
                <a:schemeClr val="dk1"/>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23"/>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Train an Edge Detector</a:t>
            </a:r>
            <a:endParaRPr b="1"/>
          </a:p>
        </p:txBody>
      </p:sp>
      <p:sp>
        <p:nvSpPr>
          <p:cNvPr id="311" name="Google Shape;311;p23"/>
          <p:cNvSpPr txBox="1"/>
          <p:nvPr>
            <p:ph idx="1" type="body"/>
          </p:nvPr>
        </p:nvSpPr>
        <p:spPr>
          <a:xfrm>
            <a:off x="611560" y="1546448"/>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520"/>
              <a:buChar char="•"/>
            </a:pPr>
            <a:r>
              <a:rPr lang="en-US"/>
              <a:t> Separate edge annotations</a:t>
            </a:r>
            <a:endParaRPr/>
          </a:p>
        </p:txBody>
      </p:sp>
      <p:sp>
        <p:nvSpPr>
          <p:cNvPr id="312" name="Google Shape;312;p23"/>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313" name="Google Shape;313;p23"/>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14" name="Google Shape;314;p23"/>
          <p:cNvPicPr preferRelativeResize="0"/>
          <p:nvPr/>
        </p:nvPicPr>
        <p:blipFill rotWithShape="1">
          <a:blip r:embed="rId3">
            <a:alphaModFix/>
          </a:blip>
          <a:srcRect b="0" l="0" r="0" t="0"/>
          <a:stretch/>
        </p:blipFill>
        <p:spPr>
          <a:xfrm>
            <a:off x="323528" y="2276872"/>
            <a:ext cx="8525009" cy="3222630"/>
          </a:xfrm>
          <a:prstGeom prst="rect">
            <a:avLst/>
          </a:prstGeom>
          <a:noFill/>
          <a:ln>
            <a:noFill/>
          </a:ln>
        </p:spPr>
      </p:pic>
      <p:sp>
        <p:nvSpPr>
          <p:cNvPr id="315" name="Google Shape;315;p23"/>
          <p:cNvSpPr txBox="1"/>
          <p:nvPr/>
        </p:nvSpPr>
        <p:spPr>
          <a:xfrm>
            <a:off x="2051720" y="6309320"/>
            <a:ext cx="5040560" cy="461665"/>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b="1" baseline="-25000" i="0" lang="en-US" sz="1800" u="none" cap="none" strike="noStrike">
                <a:solidFill>
                  <a:schemeClr val="dk1"/>
                </a:solidFill>
                <a:latin typeface="Tahoma"/>
                <a:ea typeface="Tahoma"/>
                <a:cs typeface="Tahoma"/>
                <a:sym typeface="Tahoma"/>
              </a:rPr>
              <a:t>Source: </a:t>
            </a:r>
            <a:r>
              <a:rPr b="0" baseline="-25000" i="0" lang="en-US" sz="1800" u="sng" cap="none" strike="noStrike">
                <a:solidFill>
                  <a:schemeClr val="hlink"/>
                </a:solidFill>
                <a:latin typeface="Tahoma"/>
                <a:ea typeface="Tahoma"/>
                <a:cs typeface="Tahoma"/>
                <a:sym typeface="Tahoma"/>
                <a:hlinkClick r:id="rId4"/>
              </a:rPr>
              <a:t>http://www.cs.utoronto.ca/~fidler/slides/CSC420/lecture5.pdf</a:t>
            </a:r>
            <a:r>
              <a:rPr b="0" baseline="-25000" i="0" lang="en-US" sz="1800" u="none" cap="none" strike="noStrike">
                <a:solidFill>
                  <a:schemeClr val="dk1"/>
                </a:solidFill>
                <a:latin typeface="Tahoma"/>
                <a:ea typeface="Tahoma"/>
                <a:cs typeface="Tahoma"/>
                <a:sym typeface="Tahoma"/>
              </a:rPr>
              <a:t> </a:t>
            </a:r>
            <a:endParaRPr/>
          </a:p>
          <a:p>
            <a:pPr indent="0" lvl="0" marL="0" marR="0" rtl="0" algn="l">
              <a:spcBef>
                <a:spcPts val="0"/>
              </a:spcBef>
              <a:spcAft>
                <a:spcPts val="0"/>
              </a:spcAft>
              <a:buNone/>
            </a:pPr>
            <a:r>
              <a:t/>
            </a:r>
            <a:endParaRPr b="0" baseline="-25000" sz="1800">
              <a:solidFill>
                <a:schemeClr val="dk1"/>
              </a:solidFill>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24"/>
          <p:cNvSpPr txBox="1"/>
          <p:nvPr>
            <p:ph type="title"/>
          </p:nvPr>
        </p:nvSpPr>
        <p:spPr>
          <a:xfrm>
            <a:off x="609600" y="304800"/>
            <a:ext cx="77724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Train an Edge Detector</a:t>
            </a:r>
            <a:endParaRPr b="1"/>
          </a:p>
        </p:txBody>
      </p:sp>
      <p:sp>
        <p:nvSpPr>
          <p:cNvPr id="321" name="Google Shape;321;p24"/>
          <p:cNvSpPr txBox="1"/>
          <p:nvPr>
            <p:ph idx="1" type="body"/>
          </p:nvPr>
        </p:nvSpPr>
        <p:spPr>
          <a:xfrm>
            <a:off x="611560" y="1546448"/>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520"/>
              <a:buChar char="•"/>
            </a:pPr>
            <a:r>
              <a:rPr lang="en-US"/>
              <a:t> Extract a lot of image patched</a:t>
            </a:r>
            <a:endParaRPr/>
          </a:p>
        </p:txBody>
      </p:sp>
      <p:sp>
        <p:nvSpPr>
          <p:cNvPr id="322" name="Google Shape;322;p24"/>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Nov-2018</a:t>
            </a:r>
            <a:endParaRPr/>
          </a:p>
        </p:txBody>
      </p:sp>
      <p:sp>
        <p:nvSpPr>
          <p:cNvPr id="323" name="Google Shape;323;p24"/>
          <p:cNvSpPr txBox="1"/>
          <p:nvPr>
            <p:ph idx="12" type="sldNum"/>
          </p:nvPr>
        </p:nvSpPr>
        <p:spPr>
          <a:xfrm>
            <a:off x="6553200" y="6248400"/>
            <a:ext cx="19050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4" name="Google Shape;324;p24"/>
          <p:cNvPicPr preferRelativeResize="0"/>
          <p:nvPr/>
        </p:nvPicPr>
        <p:blipFill rotWithShape="1">
          <a:blip r:embed="rId3">
            <a:alphaModFix/>
          </a:blip>
          <a:srcRect b="0" l="0" r="0" t="0"/>
          <a:stretch/>
        </p:blipFill>
        <p:spPr>
          <a:xfrm>
            <a:off x="405156" y="2204864"/>
            <a:ext cx="8415316" cy="2736304"/>
          </a:xfrm>
          <a:prstGeom prst="rect">
            <a:avLst/>
          </a:prstGeom>
          <a:noFill/>
          <a:ln>
            <a:noFill/>
          </a:ln>
        </p:spPr>
      </p:pic>
      <p:sp>
        <p:nvSpPr>
          <p:cNvPr id="325" name="Google Shape;325;p24"/>
          <p:cNvSpPr txBox="1"/>
          <p:nvPr/>
        </p:nvSpPr>
        <p:spPr>
          <a:xfrm>
            <a:off x="2051720" y="6309320"/>
            <a:ext cx="5040560" cy="461665"/>
          </a:xfrm>
          <a:prstGeom prst="rect">
            <a:avLst/>
          </a:prstGeom>
          <a:noFill/>
          <a:ln>
            <a:noFill/>
          </a:ln>
        </p:spPr>
        <p:txBody>
          <a:bodyPr anchorCtr="0" anchor="t" bIns="45700" lIns="91425" spcFirstLastPara="1" rIns="91425" wrap="square" tIns="45700">
            <a:noAutofit/>
          </a:bodyPr>
          <a:lstStyle/>
          <a:p>
            <a:pPr indent="0" lvl="1" marL="0" marR="0" rtl="0" algn="l">
              <a:spcBef>
                <a:spcPts val="0"/>
              </a:spcBef>
              <a:spcAft>
                <a:spcPts val="0"/>
              </a:spcAft>
              <a:buNone/>
            </a:pPr>
            <a:r>
              <a:rPr b="1" baseline="-25000" i="0" lang="en-US" sz="1800" u="none" cap="none" strike="noStrike">
                <a:solidFill>
                  <a:schemeClr val="dk1"/>
                </a:solidFill>
                <a:latin typeface="Tahoma"/>
                <a:ea typeface="Tahoma"/>
                <a:cs typeface="Tahoma"/>
                <a:sym typeface="Tahoma"/>
              </a:rPr>
              <a:t>Source: </a:t>
            </a:r>
            <a:r>
              <a:rPr b="0" baseline="-25000" i="0" lang="en-US" sz="1800" u="sng" cap="none" strike="noStrike">
                <a:solidFill>
                  <a:schemeClr val="hlink"/>
                </a:solidFill>
                <a:latin typeface="Tahoma"/>
                <a:ea typeface="Tahoma"/>
                <a:cs typeface="Tahoma"/>
                <a:sym typeface="Tahoma"/>
                <a:hlinkClick r:id="rId4"/>
              </a:rPr>
              <a:t>http://www.cs.utoronto.ca/~fidler/slides/CSC420/lecture5.pdf</a:t>
            </a:r>
            <a:r>
              <a:rPr b="0" baseline="-25000" i="0" lang="en-US" sz="1800" u="none" cap="none" strike="noStrike">
                <a:solidFill>
                  <a:schemeClr val="dk1"/>
                </a:solidFill>
                <a:latin typeface="Tahoma"/>
                <a:ea typeface="Tahoma"/>
                <a:cs typeface="Tahoma"/>
                <a:sym typeface="Tahoma"/>
              </a:rPr>
              <a:t> </a:t>
            </a:r>
            <a:endParaRPr/>
          </a:p>
          <a:p>
            <a:pPr indent="0" lvl="0" marL="0" marR="0" rtl="0" algn="l">
              <a:spcBef>
                <a:spcPts val="0"/>
              </a:spcBef>
              <a:spcAft>
                <a:spcPts val="0"/>
              </a:spcAft>
              <a:buNone/>
            </a:pPr>
            <a:r>
              <a:t/>
            </a:r>
            <a:endParaRPr b="0" baseline="-25000" sz="1800">
              <a:solidFill>
                <a:schemeClr val="dk1"/>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